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FF22B-B292-44EE-A2F1-EDBE1A9B5B9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B746ADC-C367-4178-BC9D-4AE4D6BFBEE5}">
      <dgm:prSet/>
      <dgm:spPr/>
      <dgm:t>
        <a:bodyPr/>
        <a:lstStyle/>
        <a:p>
          <a:pPr algn="ctr" rtl="0"/>
          <a:r>
            <a:rPr lang="nl-NL" dirty="0" smtClean="0"/>
            <a:t>Thema LEVEN deel 2</a:t>
          </a:r>
          <a:endParaRPr lang="nl-NL" dirty="0"/>
        </a:p>
      </dgm:t>
    </dgm:pt>
    <dgm:pt modelId="{4387A403-B6E9-4A29-9E38-8003F533028E}" type="parTrans" cxnId="{E8807375-FC44-45AE-8623-1CC931B1992C}">
      <dgm:prSet/>
      <dgm:spPr/>
      <dgm:t>
        <a:bodyPr/>
        <a:lstStyle/>
        <a:p>
          <a:endParaRPr lang="nl-NL"/>
        </a:p>
      </dgm:t>
    </dgm:pt>
    <dgm:pt modelId="{96B8A64D-B480-434D-8C6F-474E4F89BEFD}" type="sibTrans" cxnId="{E8807375-FC44-45AE-8623-1CC931B1992C}">
      <dgm:prSet/>
      <dgm:spPr/>
      <dgm:t>
        <a:bodyPr/>
        <a:lstStyle/>
        <a:p>
          <a:endParaRPr lang="nl-NL"/>
        </a:p>
      </dgm:t>
    </dgm:pt>
    <dgm:pt modelId="{D3D4D2C1-F4D0-48FC-811C-3B73B4AD457C}" type="pres">
      <dgm:prSet presAssocID="{C68FF22B-B292-44EE-A2F1-EDBE1A9B5B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92CAAC1-2FE8-4247-B8BA-EC2B4F44F3BC}" type="pres">
      <dgm:prSet presAssocID="{4B746ADC-C367-4178-BC9D-4AE4D6BFBEE5}" presName="parentText" presStyleLbl="node1" presStyleIdx="0" presStyleCnt="1" custAng="0" custLinFactNeighborX="2779" custLinFactNeighborY="-5437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807375-FC44-45AE-8623-1CC931B1992C}" srcId="{C68FF22B-B292-44EE-A2F1-EDBE1A9B5B92}" destId="{4B746ADC-C367-4178-BC9D-4AE4D6BFBEE5}" srcOrd="0" destOrd="0" parTransId="{4387A403-B6E9-4A29-9E38-8003F533028E}" sibTransId="{96B8A64D-B480-434D-8C6F-474E4F89BEFD}"/>
    <dgm:cxn modelId="{598C6AC3-0B42-42B8-8F2C-DFD2AE13894B}" type="presOf" srcId="{C68FF22B-B292-44EE-A2F1-EDBE1A9B5B92}" destId="{D3D4D2C1-F4D0-48FC-811C-3B73B4AD457C}" srcOrd="0" destOrd="0" presId="urn:microsoft.com/office/officeart/2005/8/layout/vList2"/>
    <dgm:cxn modelId="{57265255-A259-4D3C-9BF9-62A1E1690330}" type="presOf" srcId="{4B746ADC-C367-4178-BC9D-4AE4D6BFBEE5}" destId="{A92CAAC1-2FE8-4247-B8BA-EC2B4F44F3BC}" srcOrd="0" destOrd="0" presId="urn:microsoft.com/office/officeart/2005/8/layout/vList2"/>
    <dgm:cxn modelId="{F4F70A30-5C91-4EE7-B3A6-51752DAFCB48}" type="presParOf" srcId="{D3D4D2C1-F4D0-48FC-811C-3B73B4AD457C}" destId="{A92CAAC1-2FE8-4247-B8BA-EC2B4F44F3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5228EA-6FCE-4099-9DB9-0434C6F6962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CD253B6-7CF9-48F8-82E5-05B342C41968}">
      <dgm:prSet/>
      <dgm:spPr/>
      <dgm:t>
        <a:bodyPr/>
        <a:lstStyle/>
        <a:p>
          <a:pPr rtl="0"/>
          <a:r>
            <a:rPr lang="nl-NL" dirty="0" smtClean="0"/>
            <a:t>Methoden voor mensverbetering I</a:t>
          </a:r>
          <a:endParaRPr lang="nl-NL" dirty="0"/>
        </a:p>
      </dgm:t>
    </dgm:pt>
    <dgm:pt modelId="{8B348763-146D-413F-8814-C40F3D4F6350}" type="parTrans" cxnId="{C8423164-1209-41D9-97E5-6DA2F72FD45A}">
      <dgm:prSet/>
      <dgm:spPr/>
      <dgm:t>
        <a:bodyPr/>
        <a:lstStyle/>
        <a:p>
          <a:endParaRPr lang="nl-NL"/>
        </a:p>
      </dgm:t>
    </dgm:pt>
    <dgm:pt modelId="{825EF061-06EF-4EAE-94C1-E3B7BBF40B83}" type="sibTrans" cxnId="{C8423164-1209-41D9-97E5-6DA2F72FD45A}">
      <dgm:prSet/>
      <dgm:spPr/>
      <dgm:t>
        <a:bodyPr/>
        <a:lstStyle/>
        <a:p>
          <a:endParaRPr lang="nl-NL"/>
        </a:p>
      </dgm:t>
    </dgm:pt>
    <dgm:pt modelId="{A843EF41-B821-41CC-81F0-D1667F41443F}" type="pres">
      <dgm:prSet presAssocID="{205228EA-6FCE-4099-9DB9-0434C6F696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0D70FC-EBED-4116-90F9-377344C71ED4}" type="pres">
      <dgm:prSet presAssocID="{4CD253B6-7CF9-48F8-82E5-05B342C419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EEEA0D2-A42A-49DB-A570-BB11C2C6C0AF}" type="presOf" srcId="{4CD253B6-7CF9-48F8-82E5-05B342C41968}" destId="{150D70FC-EBED-4116-90F9-377344C71ED4}" srcOrd="0" destOrd="0" presId="urn:microsoft.com/office/officeart/2005/8/layout/vList2"/>
    <dgm:cxn modelId="{C2E59628-BC90-4C12-B294-D406F63CB631}" type="presOf" srcId="{205228EA-6FCE-4099-9DB9-0434C6F69624}" destId="{A843EF41-B821-41CC-81F0-D1667F41443F}" srcOrd="0" destOrd="0" presId="urn:microsoft.com/office/officeart/2005/8/layout/vList2"/>
    <dgm:cxn modelId="{C8423164-1209-41D9-97E5-6DA2F72FD45A}" srcId="{205228EA-6FCE-4099-9DB9-0434C6F69624}" destId="{4CD253B6-7CF9-48F8-82E5-05B342C41968}" srcOrd="0" destOrd="0" parTransId="{8B348763-146D-413F-8814-C40F3D4F6350}" sibTransId="{825EF061-06EF-4EAE-94C1-E3B7BBF40B83}"/>
    <dgm:cxn modelId="{AD04B816-7962-4BFC-9AB9-1869B0432328}" type="presParOf" srcId="{A843EF41-B821-41CC-81F0-D1667F41443F}" destId="{150D70FC-EBED-4116-90F9-377344C71E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16A121-8116-4DC6-9904-21AD0ABDD38A}" type="doc">
      <dgm:prSet loTypeId="urn:microsoft.com/office/officeart/2005/8/layout/hierarchy3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E2086D16-AC33-4CD4-9266-E542D1F8D4A1}">
      <dgm:prSet/>
      <dgm:spPr/>
      <dgm:t>
        <a:bodyPr/>
        <a:lstStyle/>
        <a:p>
          <a:pPr rtl="0"/>
          <a:r>
            <a:rPr lang="nl-NL" smtClean="0"/>
            <a:t>Cosmetische chirurgie</a:t>
          </a:r>
          <a:endParaRPr lang="nl-NL"/>
        </a:p>
      </dgm:t>
    </dgm:pt>
    <dgm:pt modelId="{729D65EA-E75C-4C93-8518-A05401DF7AB6}" type="parTrans" cxnId="{09A912F2-8753-4D09-B6C9-47507B72C36C}">
      <dgm:prSet/>
      <dgm:spPr/>
      <dgm:t>
        <a:bodyPr/>
        <a:lstStyle/>
        <a:p>
          <a:endParaRPr lang="nl-NL"/>
        </a:p>
      </dgm:t>
    </dgm:pt>
    <dgm:pt modelId="{D85536E2-D5C4-47B3-8D66-FA6DAB820842}" type="sibTrans" cxnId="{09A912F2-8753-4D09-B6C9-47507B72C36C}">
      <dgm:prSet/>
      <dgm:spPr/>
      <dgm:t>
        <a:bodyPr/>
        <a:lstStyle/>
        <a:p>
          <a:endParaRPr lang="nl-NL"/>
        </a:p>
      </dgm:t>
    </dgm:pt>
    <dgm:pt modelId="{A37A0E11-0A55-4EAC-9DDA-CD21D4F21DAE}">
      <dgm:prSet/>
      <dgm:spPr/>
      <dgm:t>
        <a:bodyPr/>
        <a:lstStyle/>
        <a:p>
          <a:pPr rtl="0"/>
          <a:r>
            <a:rPr lang="nl-NL" smtClean="0"/>
            <a:t>Implantaten, correcties, botox injecties, enz.</a:t>
          </a:r>
          <a:endParaRPr lang="nl-NL"/>
        </a:p>
      </dgm:t>
    </dgm:pt>
    <dgm:pt modelId="{08E48E85-D567-481B-B8D6-5235D0C1FD7C}" type="parTrans" cxnId="{08B2DC9C-AAF1-4984-9A65-A2055CCAF5E7}">
      <dgm:prSet/>
      <dgm:spPr/>
      <dgm:t>
        <a:bodyPr/>
        <a:lstStyle/>
        <a:p>
          <a:endParaRPr lang="nl-NL"/>
        </a:p>
      </dgm:t>
    </dgm:pt>
    <dgm:pt modelId="{ACC42FA5-9F14-424F-A071-1C852299D28B}" type="sibTrans" cxnId="{08B2DC9C-AAF1-4984-9A65-A2055CCAF5E7}">
      <dgm:prSet/>
      <dgm:spPr/>
      <dgm:t>
        <a:bodyPr/>
        <a:lstStyle/>
        <a:p>
          <a:endParaRPr lang="nl-NL"/>
        </a:p>
      </dgm:t>
    </dgm:pt>
    <dgm:pt modelId="{7618F2E6-64B4-4208-AD76-8D5F0B58AD0C}">
      <dgm:prSet/>
      <dgm:spPr/>
      <dgm:t>
        <a:bodyPr/>
        <a:lstStyle/>
        <a:p>
          <a:pPr rtl="0"/>
          <a:r>
            <a:rPr lang="nl-NL" smtClean="0"/>
            <a:t>Medicijnen voor niet medische doelen</a:t>
          </a:r>
          <a:endParaRPr lang="nl-NL"/>
        </a:p>
      </dgm:t>
    </dgm:pt>
    <dgm:pt modelId="{E1A746C3-A8A1-46D3-8F14-B9BEBCADBC9C}" type="parTrans" cxnId="{DED8B335-9EB2-4116-876C-A11D0470A101}">
      <dgm:prSet/>
      <dgm:spPr/>
      <dgm:t>
        <a:bodyPr/>
        <a:lstStyle/>
        <a:p>
          <a:endParaRPr lang="nl-NL"/>
        </a:p>
      </dgm:t>
    </dgm:pt>
    <dgm:pt modelId="{8A700B01-EE52-4120-A088-42D996B646CC}" type="sibTrans" cxnId="{DED8B335-9EB2-4116-876C-A11D0470A101}">
      <dgm:prSet/>
      <dgm:spPr/>
      <dgm:t>
        <a:bodyPr/>
        <a:lstStyle/>
        <a:p>
          <a:endParaRPr lang="nl-NL"/>
        </a:p>
      </dgm:t>
    </dgm:pt>
    <dgm:pt modelId="{F75C3C53-2EE3-4912-AA43-49FE4EFBDB60}">
      <dgm:prSet/>
      <dgm:spPr/>
      <dgm:t>
        <a:bodyPr/>
        <a:lstStyle/>
        <a:p>
          <a:pPr rtl="0"/>
          <a:r>
            <a:rPr lang="nl-NL" dirty="0" err="1" smtClean="0"/>
            <a:t>Modafinil</a:t>
          </a:r>
          <a:r>
            <a:rPr lang="nl-NL" dirty="0" smtClean="0"/>
            <a:t>: </a:t>
          </a:r>
          <a:r>
            <a:rPr lang="nl-NL" dirty="0" err="1" smtClean="0"/>
            <a:t>uithoudings-vermogen</a:t>
          </a:r>
          <a:endParaRPr lang="nl-NL" dirty="0"/>
        </a:p>
      </dgm:t>
    </dgm:pt>
    <dgm:pt modelId="{767506E8-1A5A-4444-8841-25E737C01875}" type="parTrans" cxnId="{D6451368-13D7-4710-9612-BA56D7A6E47A}">
      <dgm:prSet/>
      <dgm:spPr/>
      <dgm:t>
        <a:bodyPr/>
        <a:lstStyle/>
        <a:p>
          <a:endParaRPr lang="nl-NL"/>
        </a:p>
      </dgm:t>
    </dgm:pt>
    <dgm:pt modelId="{2319425D-B65A-4FB1-B22B-CA4891B11CCE}" type="sibTrans" cxnId="{D6451368-13D7-4710-9612-BA56D7A6E47A}">
      <dgm:prSet/>
      <dgm:spPr/>
      <dgm:t>
        <a:bodyPr/>
        <a:lstStyle/>
        <a:p>
          <a:endParaRPr lang="nl-NL"/>
        </a:p>
      </dgm:t>
    </dgm:pt>
    <dgm:pt modelId="{54D68BB2-2150-465B-B361-177D1FC3B4B0}">
      <dgm:prSet/>
      <dgm:spPr/>
      <dgm:t>
        <a:bodyPr/>
        <a:lstStyle/>
        <a:p>
          <a:pPr rtl="0"/>
          <a:r>
            <a:rPr lang="nl-NL" smtClean="0"/>
            <a:t>Ritalin: concentratie</a:t>
          </a:r>
          <a:endParaRPr lang="nl-NL"/>
        </a:p>
      </dgm:t>
    </dgm:pt>
    <dgm:pt modelId="{C59E2847-B707-4A29-9E67-7B9902A9DA64}" type="parTrans" cxnId="{087C503E-8B33-476B-AE20-A5CEB3136C8E}">
      <dgm:prSet/>
      <dgm:spPr/>
      <dgm:t>
        <a:bodyPr/>
        <a:lstStyle/>
        <a:p>
          <a:endParaRPr lang="nl-NL"/>
        </a:p>
      </dgm:t>
    </dgm:pt>
    <dgm:pt modelId="{93C44A6F-34E3-4819-84DF-ADB270335AD9}" type="sibTrans" cxnId="{087C503E-8B33-476B-AE20-A5CEB3136C8E}">
      <dgm:prSet/>
      <dgm:spPr/>
      <dgm:t>
        <a:bodyPr/>
        <a:lstStyle/>
        <a:p>
          <a:endParaRPr lang="nl-NL"/>
        </a:p>
      </dgm:t>
    </dgm:pt>
    <dgm:pt modelId="{DBDC8D67-1386-4A61-813F-5B91E7A13C9F}">
      <dgm:prSet/>
      <dgm:spPr/>
      <dgm:t>
        <a:bodyPr/>
        <a:lstStyle/>
        <a:p>
          <a:pPr rtl="0"/>
          <a:r>
            <a:rPr lang="nl-NL" smtClean="0"/>
            <a:t>Bètablokkers: rustbevordering</a:t>
          </a:r>
          <a:endParaRPr lang="nl-NL"/>
        </a:p>
      </dgm:t>
    </dgm:pt>
    <dgm:pt modelId="{4B983DB6-17E5-4248-801D-E2FEFCFEBD9F}" type="parTrans" cxnId="{A285FCA6-26EF-4E2B-BC7F-E24C3EB9617B}">
      <dgm:prSet/>
      <dgm:spPr/>
      <dgm:t>
        <a:bodyPr/>
        <a:lstStyle/>
        <a:p>
          <a:endParaRPr lang="nl-NL"/>
        </a:p>
      </dgm:t>
    </dgm:pt>
    <dgm:pt modelId="{F669BAB7-E60F-499F-B3F9-6F774A9CFB3E}" type="sibTrans" cxnId="{A285FCA6-26EF-4E2B-BC7F-E24C3EB9617B}">
      <dgm:prSet/>
      <dgm:spPr/>
      <dgm:t>
        <a:bodyPr/>
        <a:lstStyle/>
        <a:p>
          <a:endParaRPr lang="nl-NL"/>
        </a:p>
      </dgm:t>
    </dgm:pt>
    <dgm:pt modelId="{3AAF3257-7EE1-4663-9766-48A1A14F9EE0}">
      <dgm:prSet/>
      <dgm:spPr/>
      <dgm:t>
        <a:bodyPr/>
        <a:lstStyle/>
        <a:p>
          <a:pPr rtl="0"/>
          <a:r>
            <a:rPr lang="nl-NL" smtClean="0"/>
            <a:t>Soorten doping</a:t>
          </a:r>
          <a:endParaRPr lang="nl-NL"/>
        </a:p>
      </dgm:t>
    </dgm:pt>
    <dgm:pt modelId="{0F259624-D2E3-4A24-A215-576947BED31F}" type="parTrans" cxnId="{73CDD537-3F54-473F-8159-40FDD48E59C8}">
      <dgm:prSet/>
      <dgm:spPr/>
      <dgm:t>
        <a:bodyPr/>
        <a:lstStyle/>
        <a:p>
          <a:endParaRPr lang="nl-NL"/>
        </a:p>
      </dgm:t>
    </dgm:pt>
    <dgm:pt modelId="{DA65C69F-99E2-45AE-8D7F-5EC6CE0DBFA8}" type="sibTrans" cxnId="{73CDD537-3F54-473F-8159-40FDD48E59C8}">
      <dgm:prSet/>
      <dgm:spPr/>
      <dgm:t>
        <a:bodyPr/>
        <a:lstStyle/>
        <a:p>
          <a:endParaRPr lang="nl-NL"/>
        </a:p>
      </dgm:t>
    </dgm:pt>
    <dgm:pt modelId="{AFB7290B-5A13-4CA5-8E0A-65ECBE111A56}">
      <dgm:prSet/>
      <dgm:spPr/>
      <dgm:t>
        <a:bodyPr/>
        <a:lstStyle/>
        <a:p>
          <a:pPr rtl="0"/>
          <a:r>
            <a:rPr lang="nl-NL" smtClean="0"/>
            <a:t>Chemische doping</a:t>
          </a:r>
          <a:endParaRPr lang="nl-NL"/>
        </a:p>
      </dgm:t>
    </dgm:pt>
    <dgm:pt modelId="{E2A209A9-F15C-452C-A363-40DE5ED18475}" type="parTrans" cxnId="{0FC2C143-B268-4ECD-8AD7-ED6D71A730E2}">
      <dgm:prSet/>
      <dgm:spPr/>
      <dgm:t>
        <a:bodyPr/>
        <a:lstStyle/>
        <a:p>
          <a:endParaRPr lang="nl-NL"/>
        </a:p>
      </dgm:t>
    </dgm:pt>
    <dgm:pt modelId="{E35AB9BF-C4A6-4BE9-AD42-28F58F50A9C8}" type="sibTrans" cxnId="{0FC2C143-B268-4ECD-8AD7-ED6D71A730E2}">
      <dgm:prSet/>
      <dgm:spPr/>
      <dgm:t>
        <a:bodyPr/>
        <a:lstStyle/>
        <a:p>
          <a:endParaRPr lang="nl-NL"/>
        </a:p>
      </dgm:t>
    </dgm:pt>
    <dgm:pt modelId="{98F16529-305C-4D07-9982-FD383D078F4E}">
      <dgm:prSet/>
      <dgm:spPr/>
      <dgm:t>
        <a:bodyPr/>
        <a:lstStyle/>
        <a:p>
          <a:pPr rtl="0"/>
          <a:r>
            <a:rPr lang="nl-NL" smtClean="0"/>
            <a:t>Bloeddoping</a:t>
          </a:r>
          <a:endParaRPr lang="nl-NL"/>
        </a:p>
      </dgm:t>
    </dgm:pt>
    <dgm:pt modelId="{206F451E-AB62-48B8-94AD-995B9D034075}" type="parTrans" cxnId="{18EB875E-49A5-4CA5-A737-F0937D60F6DD}">
      <dgm:prSet/>
      <dgm:spPr/>
      <dgm:t>
        <a:bodyPr/>
        <a:lstStyle/>
        <a:p>
          <a:endParaRPr lang="nl-NL"/>
        </a:p>
      </dgm:t>
    </dgm:pt>
    <dgm:pt modelId="{FD20A0C4-1E7F-4BDC-8DF3-303A958F276F}" type="sibTrans" cxnId="{18EB875E-49A5-4CA5-A737-F0937D60F6DD}">
      <dgm:prSet/>
      <dgm:spPr/>
      <dgm:t>
        <a:bodyPr/>
        <a:lstStyle/>
        <a:p>
          <a:endParaRPr lang="nl-NL"/>
        </a:p>
      </dgm:t>
    </dgm:pt>
    <dgm:pt modelId="{F3E83053-84FA-4D34-82DB-53D8DA97224E}">
      <dgm:prSet/>
      <dgm:spPr/>
      <dgm:t>
        <a:bodyPr/>
        <a:lstStyle/>
        <a:p>
          <a:pPr rtl="0"/>
          <a:r>
            <a:rPr lang="nl-NL" smtClean="0"/>
            <a:t>Gen-doping</a:t>
          </a:r>
          <a:endParaRPr lang="nl-NL"/>
        </a:p>
      </dgm:t>
    </dgm:pt>
    <dgm:pt modelId="{AF817CF5-2622-47B2-8365-1B102056B631}" type="parTrans" cxnId="{1E77C2CB-D410-4297-9437-E85CB0123E63}">
      <dgm:prSet/>
      <dgm:spPr/>
      <dgm:t>
        <a:bodyPr/>
        <a:lstStyle/>
        <a:p>
          <a:endParaRPr lang="nl-NL"/>
        </a:p>
      </dgm:t>
    </dgm:pt>
    <dgm:pt modelId="{9194414F-E355-4E83-BFE9-338F7B9FD034}" type="sibTrans" cxnId="{1E77C2CB-D410-4297-9437-E85CB0123E63}">
      <dgm:prSet/>
      <dgm:spPr/>
      <dgm:t>
        <a:bodyPr/>
        <a:lstStyle/>
        <a:p>
          <a:endParaRPr lang="nl-NL"/>
        </a:p>
      </dgm:t>
    </dgm:pt>
    <dgm:pt modelId="{F65A041B-4488-4ECD-A9E7-8A6B7980A010}" type="pres">
      <dgm:prSet presAssocID="{D116A121-8116-4DC6-9904-21AD0ABDD3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E470AE16-B7B2-4D15-9895-00FFF21E44C3}" type="pres">
      <dgm:prSet presAssocID="{E2086D16-AC33-4CD4-9266-E542D1F8D4A1}" presName="root" presStyleCnt="0"/>
      <dgm:spPr/>
    </dgm:pt>
    <dgm:pt modelId="{0FB27F7D-D097-4AFB-ACD5-D47B0195E2EA}" type="pres">
      <dgm:prSet presAssocID="{E2086D16-AC33-4CD4-9266-E542D1F8D4A1}" presName="rootComposite" presStyleCnt="0"/>
      <dgm:spPr/>
    </dgm:pt>
    <dgm:pt modelId="{BD9C4066-22E1-49DD-BC48-942335B90DFA}" type="pres">
      <dgm:prSet presAssocID="{E2086D16-AC33-4CD4-9266-E542D1F8D4A1}" presName="rootText" presStyleLbl="node1" presStyleIdx="0" presStyleCnt="3"/>
      <dgm:spPr/>
      <dgm:t>
        <a:bodyPr/>
        <a:lstStyle/>
        <a:p>
          <a:endParaRPr lang="nl-NL"/>
        </a:p>
      </dgm:t>
    </dgm:pt>
    <dgm:pt modelId="{32DA6AA9-88B3-4FB9-B1B7-50982A62A575}" type="pres">
      <dgm:prSet presAssocID="{E2086D16-AC33-4CD4-9266-E542D1F8D4A1}" presName="rootConnector" presStyleLbl="node1" presStyleIdx="0" presStyleCnt="3"/>
      <dgm:spPr/>
      <dgm:t>
        <a:bodyPr/>
        <a:lstStyle/>
        <a:p>
          <a:endParaRPr lang="nl-NL"/>
        </a:p>
      </dgm:t>
    </dgm:pt>
    <dgm:pt modelId="{E54ADC22-54E8-4D12-9470-DD098DB161BD}" type="pres">
      <dgm:prSet presAssocID="{E2086D16-AC33-4CD4-9266-E542D1F8D4A1}" presName="childShape" presStyleCnt="0"/>
      <dgm:spPr/>
    </dgm:pt>
    <dgm:pt modelId="{4D88A3AE-4B25-4ADA-A06B-2A967519550C}" type="pres">
      <dgm:prSet presAssocID="{08E48E85-D567-481B-B8D6-5235D0C1FD7C}" presName="Name13" presStyleLbl="parChTrans1D2" presStyleIdx="0" presStyleCnt="7"/>
      <dgm:spPr/>
      <dgm:t>
        <a:bodyPr/>
        <a:lstStyle/>
        <a:p>
          <a:endParaRPr lang="nl-NL"/>
        </a:p>
      </dgm:t>
    </dgm:pt>
    <dgm:pt modelId="{147AD836-15B7-4DAE-AB5F-3782ED8A2F91}" type="pres">
      <dgm:prSet presAssocID="{A37A0E11-0A55-4EAC-9DDA-CD21D4F21DAE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61FECC-E815-4B41-98F4-178FBF1E6EEE}" type="pres">
      <dgm:prSet presAssocID="{7618F2E6-64B4-4208-AD76-8D5F0B58AD0C}" presName="root" presStyleCnt="0"/>
      <dgm:spPr/>
    </dgm:pt>
    <dgm:pt modelId="{DE35BAF8-0E15-4240-9739-22BFF6420248}" type="pres">
      <dgm:prSet presAssocID="{7618F2E6-64B4-4208-AD76-8D5F0B58AD0C}" presName="rootComposite" presStyleCnt="0"/>
      <dgm:spPr/>
    </dgm:pt>
    <dgm:pt modelId="{A2A76C4D-2A6F-4F85-A6FB-B55F0F95B31B}" type="pres">
      <dgm:prSet presAssocID="{7618F2E6-64B4-4208-AD76-8D5F0B58AD0C}" presName="rootText" presStyleLbl="node1" presStyleIdx="1" presStyleCnt="3"/>
      <dgm:spPr/>
      <dgm:t>
        <a:bodyPr/>
        <a:lstStyle/>
        <a:p>
          <a:endParaRPr lang="nl-NL"/>
        </a:p>
      </dgm:t>
    </dgm:pt>
    <dgm:pt modelId="{7B543754-7EEB-4AF9-86ED-DF1E6E27B785}" type="pres">
      <dgm:prSet presAssocID="{7618F2E6-64B4-4208-AD76-8D5F0B58AD0C}" presName="rootConnector" presStyleLbl="node1" presStyleIdx="1" presStyleCnt="3"/>
      <dgm:spPr/>
      <dgm:t>
        <a:bodyPr/>
        <a:lstStyle/>
        <a:p>
          <a:endParaRPr lang="nl-NL"/>
        </a:p>
      </dgm:t>
    </dgm:pt>
    <dgm:pt modelId="{3F396420-CDB9-4B05-8C6A-E88C77EB149F}" type="pres">
      <dgm:prSet presAssocID="{7618F2E6-64B4-4208-AD76-8D5F0B58AD0C}" presName="childShape" presStyleCnt="0"/>
      <dgm:spPr/>
    </dgm:pt>
    <dgm:pt modelId="{7463E009-54C3-44AA-B551-8D84A5C3AEC6}" type="pres">
      <dgm:prSet presAssocID="{767506E8-1A5A-4444-8841-25E737C01875}" presName="Name13" presStyleLbl="parChTrans1D2" presStyleIdx="1" presStyleCnt="7"/>
      <dgm:spPr/>
      <dgm:t>
        <a:bodyPr/>
        <a:lstStyle/>
        <a:p>
          <a:endParaRPr lang="nl-NL"/>
        </a:p>
      </dgm:t>
    </dgm:pt>
    <dgm:pt modelId="{B04BDBC7-6979-4B10-8E0D-D62226BE8A51}" type="pres">
      <dgm:prSet presAssocID="{F75C3C53-2EE3-4912-AA43-49FE4EFBDB60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BC60B5-0E9E-4913-A256-CFE7BC52A141}" type="pres">
      <dgm:prSet presAssocID="{C59E2847-B707-4A29-9E67-7B9902A9DA64}" presName="Name13" presStyleLbl="parChTrans1D2" presStyleIdx="2" presStyleCnt="7"/>
      <dgm:spPr/>
      <dgm:t>
        <a:bodyPr/>
        <a:lstStyle/>
        <a:p>
          <a:endParaRPr lang="nl-NL"/>
        </a:p>
      </dgm:t>
    </dgm:pt>
    <dgm:pt modelId="{8BF4D962-43BF-44AE-8FE1-AF2DFECC3F20}" type="pres">
      <dgm:prSet presAssocID="{54D68BB2-2150-465B-B361-177D1FC3B4B0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7F6648-343F-439D-84AC-0C91699F3BE6}" type="pres">
      <dgm:prSet presAssocID="{4B983DB6-17E5-4248-801D-E2FEFCFEBD9F}" presName="Name13" presStyleLbl="parChTrans1D2" presStyleIdx="3" presStyleCnt="7"/>
      <dgm:spPr/>
      <dgm:t>
        <a:bodyPr/>
        <a:lstStyle/>
        <a:p>
          <a:endParaRPr lang="nl-NL"/>
        </a:p>
      </dgm:t>
    </dgm:pt>
    <dgm:pt modelId="{096E2841-52F0-4D21-85EF-1AEDC3A6A062}" type="pres">
      <dgm:prSet presAssocID="{DBDC8D67-1386-4A61-813F-5B91E7A13C9F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14B3D2-FB33-4D0A-93F6-822391DAD7D7}" type="pres">
      <dgm:prSet presAssocID="{3AAF3257-7EE1-4663-9766-48A1A14F9EE0}" presName="root" presStyleCnt="0"/>
      <dgm:spPr/>
    </dgm:pt>
    <dgm:pt modelId="{770284B2-1D2A-4448-8E68-EFFD48A0BB4A}" type="pres">
      <dgm:prSet presAssocID="{3AAF3257-7EE1-4663-9766-48A1A14F9EE0}" presName="rootComposite" presStyleCnt="0"/>
      <dgm:spPr/>
    </dgm:pt>
    <dgm:pt modelId="{2E2CF022-BA7A-4BD5-B5B1-97CF2AFA5AB0}" type="pres">
      <dgm:prSet presAssocID="{3AAF3257-7EE1-4663-9766-48A1A14F9EE0}" presName="rootText" presStyleLbl="node1" presStyleIdx="2" presStyleCnt="3"/>
      <dgm:spPr/>
      <dgm:t>
        <a:bodyPr/>
        <a:lstStyle/>
        <a:p>
          <a:endParaRPr lang="nl-NL"/>
        </a:p>
      </dgm:t>
    </dgm:pt>
    <dgm:pt modelId="{300CFD2F-9F6B-4C88-961E-57DEF9A21ABD}" type="pres">
      <dgm:prSet presAssocID="{3AAF3257-7EE1-4663-9766-48A1A14F9EE0}" presName="rootConnector" presStyleLbl="node1" presStyleIdx="2" presStyleCnt="3"/>
      <dgm:spPr/>
      <dgm:t>
        <a:bodyPr/>
        <a:lstStyle/>
        <a:p>
          <a:endParaRPr lang="nl-NL"/>
        </a:p>
      </dgm:t>
    </dgm:pt>
    <dgm:pt modelId="{8109558F-CEA0-42F1-9ECB-599208167E83}" type="pres">
      <dgm:prSet presAssocID="{3AAF3257-7EE1-4663-9766-48A1A14F9EE0}" presName="childShape" presStyleCnt="0"/>
      <dgm:spPr/>
    </dgm:pt>
    <dgm:pt modelId="{2485E5A1-D94C-4577-9762-1B93F7A4E8D1}" type="pres">
      <dgm:prSet presAssocID="{E2A209A9-F15C-452C-A363-40DE5ED18475}" presName="Name13" presStyleLbl="parChTrans1D2" presStyleIdx="4" presStyleCnt="7"/>
      <dgm:spPr/>
      <dgm:t>
        <a:bodyPr/>
        <a:lstStyle/>
        <a:p>
          <a:endParaRPr lang="nl-NL"/>
        </a:p>
      </dgm:t>
    </dgm:pt>
    <dgm:pt modelId="{7B7A5A8F-7168-4578-9282-4E73DD9B4EE0}" type="pres">
      <dgm:prSet presAssocID="{AFB7290B-5A13-4CA5-8E0A-65ECBE111A56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51EB40-7FE7-4990-A86A-AD91014B17F4}" type="pres">
      <dgm:prSet presAssocID="{206F451E-AB62-48B8-94AD-995B9D034075}" presName="Name13" presStyleLbl="parChTrans1D2" presStyleIdx="5" presStyleCnt="7"/>
      <dgm:spPr/>
      <dgm:t>
        <a:bodyPr/>
        <a:lstStyle/>
        <a:p>
          <a:endParaRPr lang="nl-NL"/>
        </a:p>
      </dgm:t>
    </dgm:pt>
    <dgm:pt modelId="{304EC34F-331F-482A-ACC5-64CA7A0ECB52}" type="pres">
      <dgm:prSet presAssocID="{98F16529-305C-4D07-9982-FD383D078F4E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A71E9F-9575-436C-8F28-511DBBC85A19}" type="pres">
      <dgm:prSet presAssocID="{AF817CF5-2622-47B2-8365-1B102056B631}" presName="Name13" presStyleLbl="parChTrans1D2" presStyleIdx="6" presStyleCnt="7"/>
      <dgm:spPr/>
      <dgm:t>
        <a:bodyPr/>
        <a:lstStyle/>
        <a:p>
          <a:endParaRPr lang="nl-NL"/>
        </a:p>
      </dgm:t>
    </dgm:pt>
    <dgm:pt modelId="{335A9EF1-0021-48A8-B8CE-74974CF1D7AD}" type="pres">
      <dgm:prSet presAssocID="{F3E83053-84FA-4D34-82DB-53D8DA97224E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947202-C9EE-4AD6-A07F-3B039D0624E0}" type="presOf" srcId="{DBDC8D67-1386-4A61-813F-5B91E7A13C9F}" destId="{096E2841-52F0-4D21-85EF-1AEDC3A6A062}" srcOrd="0" destOrd="0" presId="urn:microsoft.com/office/officeart/2005/8/layout/hierarchy3"/>
    <dgm:cxn modelId="{F6B5355E-43B4-4C43-A5C5-4A541F67A163}" type="presOf" srcId="{4B983DB6-17E5-4248-801D-E2FEFCFEBD9F}" destId="{887F6648-343F-439D-84AC-0C91699F3BE6}" srcOrd="0" destOrd="0" presId="urn:microsoft.com/office/officeart/2005/8/layout/hierarchy3"/>
    <dgm:cxn modelId="{954BA174-A552-47C4-B58B-5EE2B5E5F321}" type="presOf" srcId="{7618F2E6-64B4-4208-AD76-8D5F0B58AD0C}" destId="{7B543754-7EEB-4AF9-86ED-DF1E6E27B785}" srcOrd="1" destOrd="0" presId="urn:microsoft.com/office/officeart/2005/8/layout/hierarchy3"/>
    <dgm:cxn modelId="{087C503E-8B33-476B-AE20-A5CEB3136C8E}" srcId="{7618F2E6-64B4-4208-AD76-8D5F0B58AD0C}" destId="{54D68BB2-2150-465B-B361-177D1FC3B4B0}" srcOrd="1" destOrd="0" parTransId="{C59E2847-B707-4A29-9E67-7B9902A9DA64}" sibTransId="{93C44A6F-34E3-4819-84DF-ADB270335AD9}"/>
    <dgm:cxn modelId="{5F0E7313-70FE-4C35-A67A-63B0384410E4}" type="presOf" srcId="{08E48E85-D567-481B-B8D6-5235D0C1FD7C}" destId="{4D88A3AE-4B25-4ADA-A06B-2A967519550C}" srcOrd="0" destOrd="0" presId="urn:microsoft.com/office/officeart/2005/8/layout/hierarchy3"/>
    <dgm:cxn modelId="{32337F9D-72EE-4F81-9729-2D96711C56A9}" type="presOf" srcId="{7618F2E6-64B4-4208-AD76-8D5F0B58AD0C}" destId="{A2A76C4D-2A6F-4F85-A6FB-B55F0F95B31B}" srcOrd="0" destOrd="0" presId="urn:microsoft.com/office/officeart/2005/8/layout/hierarchy3"/>
    <dgm:cxn modelId="{1F35CF5B-E3E4-4A1B-953F-73E91D87F078}" type="presOf" srcId="{767506E8-1A5A-4444-8841-25E737C01875}" destId="{7463E009-54C3-44AA-B551-8D84A5C3AEC6}" srcOrd="0" destOrd="0" presId="urn:microsoft.com/office/officeart/2005/8/layout/hierarchy3"/>
    <dgm:cxn modelId="{7F539038-1773-4A60-B5A2-407EA974EC24}" type="presOf" srcId="{98F16529-305C-4D07-9982-FD383D078F4E}" destId="{304EC34F-331F-482A-ACC5-64CA7A0ECB52}" srcOrd="0" destOrd="0" presId="urn:microsoft.com/office/officeart/2005/8/layout/hierarchy3"/>
    <dgm:cxn modelId="{0FC2C143-B268-4ECD-8AD7-ED6D71A730E2}" srcId="{3AAF3257-7EE1-4663-9766-48A1A14F9EE0}" destId="{AFB7290B-5A13-4CA5-8E0A-65ECBE111A56}" srcOrd="0" destOrd="0" parTransId="{E2A209A9-F15C-452C-A363-40DE5ED18475}" sibTransId="{E35AB9BF-C4A6-4BE9-AD42-28F58F50A9C8}"/>
    <dgm:cxn modelId="{FAE695DD-572D-4CF0-A25A-5326BAAADE73}" type="presOf" srcId="{F75C3C53-2EE3-4912-AA43-49FE4EFBDB60}" destId="{B04BDBC7-6979-4B10-8E0D-D62226BE8A51}" srcOrd="0" destOrd="0" presId="urn:microsoft.com/office/officeart/2005/8/layout/hierarchy3"/>
    <dgm:cxn modelId="{73FF6ED7-6BB7-4F8A-968C-D214F349A388}" type="presOf" srcId="{AF817CF5-2622-47B2-8365-1B102056B631}" destId="{2EA71E9F-9575-436C-8F28-511DBBC85A19}" srcOrd="0" destOrd="0" presId="urn:microsoft.com/office/officeart/2005/8/layout/hierarchy3"/>
    <dgm:cxn modelId="{4AB4AC98-B45C-48DF-AA96-10D1B0DCE135}" type="presOf" srcId="{206F451E-AB62-48B8-94AD-995B9D034075}" destId="{DD51EB40-7FE7-4990-A86A-AD91014B17F4}" srcOrd="0" destOrd="0" presId="urn:microsoft.com/office/officeart/2005/8/layout/hierarchy3"/>
    <dgm:cxn modelId="{73CDD537-3F54-473F-8159-40FDD48E59C8}" srcId="{D116A121-8116-4DC6-9904-21AD0ABDD38A}" destId="{3AAF3257-7EE1-4663-9766-48A1A14F9EE0}" srcOrd="2" destOrd="0" parTransId="{0F259624-D2E3-4A24-A215-576947BED31F}" sibTransId="{DA65C69F-99E2-45AE-8D7F-5EC6CE0DBFA8}"/>
    <dgm:cxn modelId="{5D304571-3EC9-49DC-B3A2-1916294D2D60}" type="presOf" srcId="{A37A0E11-0A55-4EAC-9DDA-CD21D4F21DAE}" destId="{147AD836-15B7-4DAE-AB5F-3782ED8A2F91}" srcOrd="0" destOrd="0" presId="urn:microsoft.com/office/officeart/2005/8/layout/hierarchy3"/>
    <dgm:cxn modelId="{CDD83340-B5A8-42B9-B0DC-26E5920D8F27}" type="presOf" srcId="{D116A121-8116-4DC6-9904-21AD0ABDD38A}" destId="{F65A041B-4488-4ECD-A9E7-8A6B7980A010}" srcOrd="0" destOrd="0" presId="urn:microsoft.com/office/officeart/2005/8/layout/hierarchy3"/>
    <dgm:cxn modelId="{9772EFFC-C3B0-4762-B026-52B6ADB3380A}" type="presOf" srcId="{E2A209A9-F15C-452C-A363-40DE5ED18475}" destId="{2485E5A1-D94C-4577-9762-1B93F7A4E8D1}" srcOrd="0" destOrd="0" presId="urn:microsoft.com/office/officeart/2005/8/layout/hierarchy3"/>
    <dgm:cxn modelId="{63EFA49A-AE93-4728-9F54-77DC7BE1A40C}" type="presOf" srcId="{F3E83053-84FA-4D34-82DB-53D8DA97224E}" destId="{335A9EF1-0021-48A8-B8CE-74974CF1D7AD}" srcOrd="0" destOrd="0" presId="urn:microsoft.com/office/officeart/2005/8/layout/hierarchy3"/>
    <dgm:cxn modelId="{08B2DC9C-AAF1-4984-9A65-A2055CCAF5E7}" srcId="{E2086D16-AC33-4CD4-9266-E542D1F8D4A1}" destId="{A37A0E11-0A55-4EAC-9DDA-CD21D4F21DAE}" srcOrd="0" destOrd="0" parTransId="{08E48E85-D567-481B-B8D6-5235D0C1FD7C}" sibTransId="{ACC42FA5-9F14-424F-A071-1C852299D28B}"/>
    <dgm:cxn modelId="{6BCF9A53-4AA2-44A3-B2A8-3182187C12C4}" type="presOf" srcId="{AFB7290B-5A13-4CA5-8E0A-65ECBE111A56}" destId="{7B7A5A8F-7168-4578-9282-4E73DD9B4EE0}" srcOrd="0" destOrd="0" presId="urn:microsoft.com/office/officeart/2005/8/layout/hierarchy3"/>
    <dgm:cxn modelId="{36BD44A4-7E54-4A69-8841-0B0439C83FFD}" type="presOf" srcId="{E2086D16-AC33-4CD4-9266-E542D1F8D4A1}" destId="{BD9C4066-22E1-49DD-BC48-942335B90DFA}" srcOrd="0" destOrd="0" presId="urn:microsoft.com/office/officeart/2005/8/layout/hierarchy3"/>
    <dgm:cxn modelId="{18EB875E-49A5-4CA5-A737-F0937D60F6DD}" srcId="{3AAF3257-7EE1-4663-9766-48A1A14F9EE0}" destId="{98F16529-305C-4D07-9982-FD383D078F4E}" srcOrd="1" destOrd="0" parTransId="{206F451E-AB62-48B8-94AD-995B9D034075}" sibTransId="{FD20A0C4-1E7F-4BDC-8DF3-303A958F276F}"/>
    <dgm:cxn modelId="{DE329ACD-0EC4-48A1-BE49-A6F6BCADD905}" type="presOf" srcId="{54D68BB2-2150-465B-B361-177D1FC3B4B0}" destId="{8BF4D962-43BF-44AE-8FE1-AF2DFECC3F20}" srcOrd="0" destOrd="0" presId="urn:microsoft.com/office/officeart/2005/8/layout/hierarchy3"/>
    <dgm:cxn modelId="{DED8B335-9EB2-4116-876C-A11D0470A101}" srcId="{D116A121-8116-4DC6-9904-21AD0ABDD38A}" destId="{7618F2E6-64B4-4208-AD76-8D5F0B58AD0C}" srcOrd="1" destOrd="0" parTransId="{E1A746C3-A8A1-46D3-8F14-B9BEBCADBC9C}" sibTransId="{8A700B01-EE52-4120-A088-42D996B646CC}"/>
    <dgm:cxn modelId="{D6451368-13D7-4710-9612-BA56D7A6E47A}" srcId="{7618F2E6-64B4-4208-AD76-8D5F0B58AD0C}" destId="{F75C3C53-2EE3-4912-AA43-49FE4EFBDB60}" srcOrd="0" destOrd="0" parTransId="{767506E8-1A5A-4444-8841-25E737C01875}" sibTransId="{2319425D-B65A-4FB1-B22B-CA4891B11CCE}"/>
    <dgm:cxn modelId="{09A912F2-8753-4D09-B6C9-47507B72C36C}" srcId="{D116A121-8116-4DC6-9904-21AD0ABDD38A}" destId="{E2086D16-AC33-4CD4-9266-E542D1F8D4A1}" srcOrd="0" destOrd="0" parTransId="{729D65EA-E75C-4C93-8518-A05401DF7AB6}" sibTransId="{D85536E2-D5C4-47B3-8D66-FA6DAB820842}"/>
    <dgm:cxn modelId="{C14C88FE-E417-4A27-8BF4-6B825B0227F7}" type="presOf" srcId="{C59E2847-B707-4A29-9E67-7B9902A9DA64}" destId="{09BC60B5-0E9E-4913-A256-CFE7BC52A141}" srcOrd="0" destOrd="0" presId="urn:microsoft.com/office/officeart/2005/8/layout/hierarchy3"/>
    <dgm:cxn modelId="{823B2343-5427-425E-971B-9F026D1688A2}" type="presOf" srcId="{3AAF3257-7EE1-4663-9766-48A1A14F9EE0}" destId="{300CFD2F-9F6B-4C88-961E-57DEF9A21ABD}" srcOrd="1" destOrd="0" presId="urn:microsoft.com/office/officeart/2005/8/layout/hierarchy3"/>
    <dgm:cxn modelId="{3A807A9B-11E4-470C-B0C3-2B27712F516E}" type="presOf" srcId="{E2086D16-AC33-4CD4-9266-E542D1F8D4A1}" destId="{32DA6AA9-88B3-4FB9-B1B7-50982A62A575}" srcOrd="1" destOrd="0" presId="urn:microsoft.com/office/officeart/2005/8/layout/hierarchy3"/>
    <dgm:cxn modelId="{E2E5BFCE-89B1-4075-B741-DD0F6E8B6C3C}" type="presOf" srcId="{3AAF3257-7EE1-4663-9766-48A1A14F9EE0}" destId="{2E2CF022-BA7A-4BD5-B5B1-97CF2AFA5AB0}" srcOrd="0" destOrd="0" presId="urn:microsoft.com/office/officeart/2005/8/layout/hierarchy3"/>
    <dgm:cxn modelId="{1E77C2CB-D410-4297-9437-E85CB0123E63}" srcId="{3AAF3257-7EE1-4663-9766-48A1A14F9EE0}" destId="{F3E83053-84FA-4D34-82DB-53D8DA97224E}" srcOrd="2" destOrd="0" parTransId="{AF817CF5-2622-47B2-8365-1B102056B631}" sibTransId="{9194414F-E355-4E83-BFE9-338F7B9FD034}"/>
    <dgm:cxn modelId="{A285FCA6-26EF-4E2B-BC7F-E24C3EB9617B}" srcId="{7618F2E6-64B4-4208-AD76-8D5F0B58AD0C}" destId="{DBDC8D67-1386-4A61-813F-5B91E7A13C9F}" srcOrd="2" destOrd="0" parTransId="{4B983DB6-17E5-4248-801D-E2FEFCFEBD9F}" sibTransId="{F669BAB7-E60F-499F-B3F9-6F774A9CFB3E}"/>
    <dgm:cxn modelId="{B98BB738-479F-4544-B4E5-1FF6E1914960}" type="presParOf" srcId="{F65A041B-4488-4ECD-A9E7-8A6B7980A010}" destId="{E470AE16-B7B2-4D15-9895-00FFF21E44C3}" srcOrd="0" destOrd="0" presId="urn:microsoft.com/office/officeart/2005/8/layout/hierarchy3"/>
    <dgm:cxn modelId="{C7381CFB-F483-43C8-8531-C53950B7F0AA}" type="presParOf" srcId="{E470AE16-B7B2-4D15-9895-00FFF21E44C3}" destId="{0FB27F7D-D097-4AFB-ACD5-D47B0195E2EA}" srcOrd="0" destOrd="0" presId="urn:microsoft.com/office/officeart/2005/8/layout/hierarchy3"/>
    <dgm:cxn modelId="{3C71C1CB-465F-4E04-8DA3-E240001A20A9}" type="presParOf" srcId="{0FB27F7D-D097-4AFB-ACD5-D47B0195E2EA}" destId="{BD9C4066-22E1-49DD-BC48-942335B90DFA}" srcOrd="0" destOrd="0" presId="urn:microsoft.com/office/officeart/2005/8/layout/hierarchy3"/>
    <dgm:cxn modelId="{1CC53E39-B1AF-40D2-A25B-AE95433FDEC8}" type="presParOf" srcId="{0FB27F7D-D097-4AFB-ACD5-D47B0195E2EA}" destId="{32DA6AA9-88B3-4FB9-B1B7-50982A62A575}" srcOrd="1" destOrd="0" presId="urn:microsoft.com/office/officeart/2005/8/layout/hierarchy3"/>
    <dgm:cxn modelId="{0FB42F57-72F4-46A7-AE1E-BF75F7B2A59F}" type="presParOf" srcId="{E470AE16-B7B2-4D15-9895-00FFF21E44C3}" destId="{E54ADC22-54E8-4D12-9470-DD098DB161BD}" srcOrd="1" destOrd="0" presId="urn:microsoft.com/office/officeart/2005/8/layout/hierarchy3"/>
    <dgm:cxn modelId="{8B849252-A574-4DB6-BB44-CD6776023B42}" type="presParOf" srcId="{E54ADC22-54E8-4D12-9470-DD098DB161BD}" destId="{4D88A3AE-4B25-4ADA-A06B-2A967519550C}" srcOrd="0" destOrd="0" presId="urn:microsoft.com/office/officeart/2005/8/layout/hierarchy3"/>
    <dgm:cxn modelId="{2FAF1CFD-3262-4A8D-A47B-1D63B4A85D53}" type="presParOf" srcId="{E54ADC22-54E8-4D12-9470-DD098DB161BD}" destId="{147AD836-15B7-4DAE-AB5F-3782ED8A2F91}" srcOrd="1" destOrd="0" presId="urn:microsoft.com/office/officeart/2005/8/layout/hierarchy3"/>
    <dgm:cxn modelId="{4A37FFA5-A221-4E42-86C8-762B7323CB9E}" type="presParOf" srcId="{F65A041B-4488-4ECD-A9E7-8A6B7980A010}" destId="{0661FECC-E815-4B41-98F4-178FBF1E6EEE}" srcOrd="1" destOrd="0" presId="urn:microsoft.com/office/officeart/2005/8/layout/hierarchy3"/>
    <dgm:cxn modelId="{004F5D44-F52D-440A-B709-036202CFB01B}" type="presParOf" srcId="{0661FECC-E815-4B41-98F4-178FBF1E6EEE}" destId="{DE35BAF8-0E15-4240-9739-22BFF6420248}" srcOrd="0" destOrd="0" presId="urn:microsoft.com/office/officeart/2005/8/layout/hierarchy3"/>
    <dgm:cxn modelId="{64F03D98-D880-44C8-8938-679683F9D3A0}" type="presParOf" srcId="{DE35BAF8-0E15-4240-9739-22BFF6420248}" destId="{A2A76C4D-2A6F-4F85-A6FB-B55F0F95B31B}" srcOrd="0" destOrd="0" presId="urn:microsoft.com/office/officeart/2005/8/layout/hierarchy3"/>
    <dgm:cxn modelId="{0795CFFB-BC93-4BBB-A810-925BD7DA1A63}" type="presParOf" srcId="{DE35BAF8-0E15-4240-9739-22BFF6420248}" destId="{7B543754-7EEB-4AF9-86ED-DF1E6E27B785}" srcOrd="1" destOrd="0" presId="urn:microsoft.com/office/officeart/2005/8/layout/hierarchy3"/>
    <dgm:cxn modelId="{8B518AD0-994E-4F54-A508-78403659624D}" type="presParOf" srcId="{0661FECC-E815-4B41-98F4-178FBF1E6EEE}" destId="{3F396420-CDB9-4B05-8C6A-E88C77EB149F}" srcOrd="1" destOrd="0" presId="urn:microsoft.com/office/officeart/2005/8/layout/hierarchy3"/>
    <dgm:cxn modelId="{0C001878-E97E-42FD-9497-19F89CF31FE9}" type="presParOf" srcId="{3F396420-CDB9-4B05-8C6A-E88C77EB149F}" destId="{7463E009-54C3-44AA-B551-8D84A5C3AEC6}" srcOrd="0" destOrd="0" presId="urn:microsoft.com/office/officeart/2005/8/layout/hierarchy3"/>
    <dgm:cxn modelId="{8ADE25D3-59F9-4DA4-A168-B682D784A79A}" type="presParOf" srcId="{3F396420-CDB9-4B05-8C6A-E88C77EB149F}" destId="{B04BDBC7-6979-4B10-8E0D-D62226BE8A51}" srcOrd="1" destOrd="0" presId="urn:microsoft.com/office/officeart/2005/8/layout/hierarchy3"/>
    <dgm:cxn modelId="{4DCB7036-31E1-49E7-B5F5-90F01E2AD1B7}" type="presParOf" srcId="{3F396420-CDB9-4B05-8C6A-E88C77EB149F}" destId="{09BC60B5-0E9E-4913-A256-CFE7BC52A141}" srcOrd="2" destOrd="0" presId="urn:microsoft.com/office/officeart/2005/8/layout/hierarchy3"/>
    <dgm:cxn modelId="{F457594E-8917-42EE-A410-1BDB3DAF4971}" type="presParOf" srcId="{3F396420-CDB9-4B05-8C6A-E88C77EB149F}" destId="{8BF4D962-43BF-44AE-8FE1-AF2DFECC3F20}" srcOrd="3" destOrd="0" presId="urn:microsoft.com/office/officeart/2005/8/layout/hierarchy3"/>
    <dgm:cxn modelId="{C44846BC-A78D-4B42-8501-DB1F93BEF545}" type="presParOf" srcId="{3F396420-CDB9-4B05-8C6A-E88C77EB149F}" destId="{887F6648-343F-439D-84AC-0C91699F3BE6}" srcOrd="4" destOrd="0" presId="urn:microsoft.com/office/officeart/2005/8/layout/hierarchy3"/>
    <dgm:cxn modelId="{AA0CE645-F9D5-45F0-B211-79C2DC767F63}" type="presParOf" srcId="{3F396420-CDB9-4B05-8C6A-E88C77EB149F}" destId="{096E2841-52F0-4D21-85EF-1AEDC3A6A062}" srcOrd="5" destOrd="0" presId="urn:microsoft.com/office/officeart/2005/8/layout/hierarchy3"/>
    <dgm:cxn modelId="{7EFBAE1C-5A5C-4299-A2D2-4211BD64FB2B}" type="presParOf" srcId="{F65A041B-4488-4ECD-A9E7-8A6B7980A010}" destId="{5E14B3D2-FB33-4D0A-93F6-822391DAD7D7}" srcOrd="2" destOrd="0" presId="urn:microsoft.com/office/officeart/2005/8/layout/hierarchy3"/>
    <dgm:cxn modelId="{18118DAC-20D7-4E3D-8967-97E167DD9CFE}" type="presParOf" srcId="{5E14B3D2-FB33-4D0A-93F6-822391DAD7D7}" destId="{770284B2-1D2A-4448-8E68-EFFD48A0BB4A}" srcOrd="0" destOrd="0" presId="urn:microsoft.com/office/officeart/2005/8/layout/hierarchy3"/>
    <dgm:cxn modelId="{026BCFA5-EC4A-4483-B697-D26481BED62A}" type="presParOf" srcId="{770284B2-1D2A-4448-8E68-EFFD48A0BB4A}" destId="{2E2CF022-BA7A-4BD5-B5B1-97CF2AFA5AB0}" srcOrd="0" destOrd="0" presId="urn:microsoft.com/office/officeart/2005/8/layout/hierarchy3"/>
    <dgm:cxn modelId="{1B14A5E3-FBC7-436C-A7E1-47F3E727B74E}" type="presParOf" srcId="{770284B2-1D2A-4448-8E68-EFFD48A0BB4A}" destId="{300CFD2F-9F6B-4C88-961E-57DEF9A21ABD}" srcOrd="1" destOrd="0" presId="urn:microsoft.com/office/officeart/2005/8/layout/hierarchy3"/>
    <dgm:cxn modelId="{E68EDE35-079D-4199-9EDA-A355B2F171AB}" type="presParOf" srcId="{5E14B3D2-FB33-4D0A-93F6-822391DAD7D7}" destId="{8109558F-CEA0-42F1-9ECB-599208167E83}" srcOrd="1" destOrd="0" presId="urn:microsoft.com/office/officeart/2005/8/layout/hierarchy3"/>
    <dgm:cxn modelId="{9DAB7047-073B-426D-8D22-DD14D6D92EA3}" type="presParOf" srcId="{8109558F-CEA0-42F1-9ECB-599208167E83}" destId="{2485E5A1-D94C-4577-9762-1B93F7A4E8D1}" srcOrd="0" destOrd="0" presId="urn:microsoft.com/office/officeart/2005/8/layout/hierarchy3"/>
    <dgm:cxn modelId="{76720FB1-FCC6-429B-8133-4AE2631348C6}" type="presParOf" srcId="{8109558F-CEA0-42F1-9ECB-599208167E83}" destId="{7B7A5A8F-7168-4578-9282-4E73DD9B4EE0}" srcOrd="1" destOrd="0" presId="urn:microsoft.com/office/officeart/2005/8/layout/hierarchy3"/>
    <dgm:cxn modelId="{C0F92CF5-E928-4B7D-A9B1-77F712C791B5}" type="presParOf" srcId="{8109558F-CEA0-42F1-9ECB-599208167E83}" destId="{DD51EB40-7FE7-4990-A86A-AD91014B17F4}" srcOrd="2" destOrd="0" presId="urn:microsoft.com/office/officeart/2005/8/layout/hierarchy3"/>
    <dgm:cxn modelId="{65966FCD-01A6-48B5-8E91-2C27975C1796}" type="presParOf" srcId="{8109558F-CEA0-42F1-9ECB-599208167E83}" destId="{304EC34F-331F-482A-ACC5-64CA7A0ECB52}" srcOrd="3" destOrd="0" presId="urn:microsoft.com/office/officeart/2005/8/layout/hierarchy3"/>
    <dgm:cxn modelId="{8DDD463A-887A-4E11-A881-7C9C88C7A84D}" type="presParOf" srcId="{8109558F-CEA0-42F1-9ECB-599208167E83}" destId="{2EA71E9F-9575-436C-8F28-511DBBC85A19}" srcOrd="4" destOrd="0" presId="urn:microsoft.com/office/officeart/2005/8/layout/hierarchy3"/>
    <dgm:cxn modelId="{3E09D6A7-ECF9-40AF-BE3C-AEFCD39083E5}" type="presParOf" srcId="{8109558F-CEA0-42F1-9ECB-599208167E83}" destId="{335A9EF1-0021-48A8-B8CE-74974CF1D7A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1F910C-3DBA-4BB8-AF6F-8887E3A0CD5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EF80DFF-AACA-43AF-B27F-5FC0D9D1986B}">
      <dgm:prSet/>
      <dgm:spPr/>
      <dgm:t>
        <a:bodyPr/>
        <a:lstStyle/>
        <a:p>
          <a:pPr algn="ctr" rtl="0"/>
          <a:r>
            <a:rPr lang="nl-NL" dirty="0" smtClean="0"/>
            <a:t>Cosmetische chirurgie: goed?</a:t>
          </a:r>
          <a:endParaRPr lang="nl-NL" dirty="0"/>
        </a:p>
      </dgm:t>
    </dgm:pt>
    <dgm:pt modelId="{D839D0DB-2221-423B-8C40-C9DC34CD21E5}" type="parTrans" cxnId="{93FA3203-B836-42C6-9561-65852570CD2A}">
      <dgm:prSet/>
      <dgm:spPr/>
      <dgm:t>
        <a:bodyPr/>
        <a:lstStyle/>
        <a:p>
          <a:endParaRPr lang="nl-NL"/>
        </a:p>
      </dgm:t>
    </dgm:pt>
    <dgm:pt modelId="{76907F90-9DAB-4D7B-BC37-BC2D9BBDED58}" type="sibTrans" cxnId="{93FA3203-B836-42C6-9561-65852570CD2A}">
      <dgm:prSet/>
      <dgm:spPr/>
      <dgm:t>
        <a:bodyPr/>
        <a:lstStyle/>
        <a:p>
          <a:endParaRPr lang="nl-NL"/>
        </a:p>
      </dgm:t>
    </dgm:pt>
    <dgm:pt modelId="{8D836B65-0A8C-4EA5-A7B6-5E60FBF711B8}" type="pres">
      <dgm:prSet presAssocID="{6D1F910C-3DBA-4BB8-AF6F-8887E3A0C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FBD3338-EF97-47AC-9614-906AB3C97E46}" type="pres">
      <dgm:prSet presAssocID="{2EF80DFF-AACA-43AF-B27F-5FC0D9D198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3FA3203-B836-42C6-9561-65852570CD2A}" srcId="{6D1F910C-3DBA-4BB8-AF6F-8887E3A0CD59}" destId="{2EF80DFF-AACA-43AF-B27F-5FC0D9D1986B}" srcOrd="0" destOrd="0" parTransId="{D839D0DB-2221-423B-8C40-C9DC34CD21E5}" sibTransId="{76907F90-9DAB-4D7B-BC37-BC2D9BBDED58}"/>
    <dgm:cxn modelId="{9B33A807-F6E7-48D9-B392-4C2FA91DBB5D}" type="presOf" srcId="{2EF80DFF-AACA-43AF-B27F-5FC0D9D1986B}" destId="{6FBD3338-EF97-47AC-9614-906AB3C97E46}" srcOrd="0" destOrd="0" presId="urn:microsoft.com/office/officeart/2005/8/layout/vList2"/>
    <dgm:cxn modelId="{7B6E22CE-FB65-417F-B1F7-34952ED124BE}" type="presOf" srcId="{6D1F910C-3DBA-4BB8-AF6F-8887E3A0CD59}" destId="{8D836B65-0A8C-4EA5-A7B6-5E60FBF711B8}" srcOrd="0" destOrd="0" presId="urn:microsoft.com/office/officeart/2005/8/layout/vList2"/>
    <dgm:cxn modelId="{C0991802-99D2-44BE-8FA7-DE18CAF3A106}" type="presParOf" srcId="{8D836B65-0A8C-4EA5-A7B6-5E60FBF711B8}" destId="{6FBD3338-EF97-47AC-9614-906AB3C97E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09957C-A019-4A34-8CFF-E1811543BF7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1754B84-118B-40B8-B367-F20E80761298}">
      <dgm:prSet/>
      <dgm:spPr/>
      <dgm:t>
        <a:bodyPr/>
        <a:lstStyle/>
        <a:p>
          <a:pPr algn="ctr" rtl="0"/>
          <a:r>
            <a:rPr lang="nl-NL" dirty="0" smtClean="0"/>
            <a:t>Cosmetische chirurgie: of fout?</a:t>
          </a:r>
          <a:endParaRPr lang="nl-NL" dirty="0"/>
        </a:p>
      </dgm:t>
    </dgm:pt>
    <dgm:pt modelId="{F5AC9CD1-537C-4D32-BD5F-10A264C974AA}" type="parTrans" cxnId="{7F854FEE-6DCC-4F74-9705-93E35D8681FC}">
      <dgm:prSet/>
      <dgm:spPr/>
      <dgm:t>
        <a:bodyPr/>
        <a:lstStyle/>
        <a:p>
          <a:endParaRPr lang="nl-NL"/>
        </a:p>
      </dgm:t>
    </dgm:pt>
    <dgm:pt modelId="{AC652BF8-2FEC-4713-8240-F549ACC52FCF}" type="sibTrans" cxnId="{7F854FEE-6DCC-4F74-9705-93E35D8681FC}">
      <dgm:prSet/>
      <dgm:spPr/>
      <dgm:t>
        <a:bodyPr/>
        <a:lstStyle/>
        <a:p>
          <a:endParaRPr lang="nl-NL"/>
        </a:p>
      </dgm:t>
    </dgm:pt>
    <dgm:pt modelId="{232291E1-5A1A-4175-8FDE-26C93831B78D}" type="pres">
      <dgm:prSet presAssocID="{D709957C-A019-4A34-8CFF-E1811543BF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3320BA8-300F-447B-AE7E-7AFCEDFD1CFC}" type="pres">
      <dgm:prSet presAssocID="{21754B84-118B-40B8-B367-F20E807612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F854FEE-6DCC-4F74-9705-93E35D8681FC}" srcId="{D709957C-A019-4A34-8CFF-E1811543BF7A}" destId="{21754B84-118B-40B8-B367-F20E80761298}" srcOrd="0" destOrd="0" parTransId="{F5AC9CD1-537C-4D32-BD5F-10A264C974AA}" sibTransId="{AC652BF8-2FEC-4713-8240-F549ACC52FCF}"/>
    <dgm:cxn modelId="{A34C2A51-FBF7-4CCB-8EDF-615010978E05}" type="presOf" srcId="{21754B84-118B-40B8-B367-F20E80761298}" destId="{03320BA8-300F-447B-AE7E-7AFCEDFD1CFC}" srcOrd="0" destOrd="0" presId="urn:microsoft.com/office/officeart/2005/8/layout/vList2"/>
    <dgm:cxn modelId="{0458CE95-5D06-4F0C-9278-E96A47D7D9C0}" type="presOf" srcId="{D709957C-A019-4A34-8CFF-E1811543BF7A}" destId="{232291E1-5A1A-4175-8FDE-26C93831B78D}" srcOrd="0" destOrd="0" presId="urn:microsoft.com/office/officeart/2005/8/layout/vList2"/>
    <dgm:cxn modelId="{ED1F2E1F-8149-4E91-BB03-FC24FD5787AE}" type="presParOf" srcId="{232291E1-5A1A-4175-8FDE-26C93831B78D}" destId="{03320BA8-300F-447B-AE7E-7AFCEDFD1C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5E4870-48DC-400F-BE02-192F14D8435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F4F0999-B09E-41AF-BE1B-4EBFD0BF7E25}">
      <dgm:prSet custT="1"/>
      <dgm:spPr/>
      <dgm:t>
        <a:bodyPr/>
        <a:lstStyle/>
        <a:p>
          <a:pPr algn="ctr" rtl="0"/>
          <a:r>
            <a:rPr lang="nl-NL" sz="4400" dirty="0" smtClean="0"/>
            <a:t>Methoden voor mensverbetering II</a:t>
          </a:r>
          <a:endParaRPr lang="nl-NL" sz="4400" dirty="0"/>
        </a:p>
      </dgm:t>
    </dgm:pt>
    <dgm:pt modelId="{C08DE076-E5B3-4FA1-8DC9-591B44D7501E}" type="parTrans" cxnId="{4C0F39AE-CC9D-42D9-A108-A061597F2921}">
      <dgm:prSet/>
      <dgm:spPr/>
      <dgm:t>
        <a:bodyPr/>
        <a:lstStyle/>
        <a:p>
          <a:endParaRPr lang="nl-NL"/>
        </a:p>
      </dgm:t>
    </dgm:pt>
    <dgm:pt modelId="{E2E6B243-8400-44BD-8C13-7605A1DB2840}" type="sibTrans" cxnId="{4C0F39AE-CC9D-42D9-A108-A061597F2921}">
      <dgm:prSet/>
      <dgm:spPr/>
      <dgm:t>
        <a:bodyPr/>
        <a:lstStyle/>
        <a:p>
          <a:endParaRPr lang="nl-NL"/>
        </a:p>
      </dgm:t>
    </dgm:pt>
    <dgm:pt modelId="{46F34502-B7DE-4E57-866F-D8DDF225D22F}" type="pres">
      <dgm:prSet presAssocID="{625E4870-48DC-400F-BE02-192F14D843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8B967FB-9A6D-4A01-B977-E32CD0D80469}" type="pres">
      <dgm:prSet presAssocID="{BF4F0999-B09E-41AF-BE1B-4EBFD0BF7E25}" presName="parentText" presStyleLbl="node1" presStyleIdx="0" presStyleCnt="1" custScaleY="20641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9C8ABEE-6BE0-4EC1-B50D-D63CCE615355}" type="presOf" srcId="{BF4F0999-B09E-41AF-BE1B-4EBFD0BF7E25}" destId="{28B967FB-9A6D-4A01-B977-E32CD0D80469}" srcOrd="0" destOrd="0" presId="urn:microsoft.com/office/officeart/2005/8/layout/vList2"/>
    <dgm:cxn modelId="{E851A2CD-70CD-4EFD-96A4-AE8E0A738486}" type="presOf" srcId="{625E4870-48DC-400F-BE02-192F14D84357}" destId="{46F34502-B7DE-4E57-866F-D8DDF225D22F}" srcOrd="0" destOrd="0" presId="urn:microsoft.com/office/officeart/2005/8/layout/vList2"/>
    <dgm:cxn modelId="{4C0F39AE-CC9D-42D9-A108-A061597F2921}" srcId="{625E4870-48DC-400F-BE02-192F14D84357}" destId="{BF4F0999-B09E-41AF-BE1B-4EBFD0BF7E25}" srcOrd="0" destOrd="0" parTransId="{C08DE076-E5B3-4FA1-8DC9-591B44D7501E}" sibTransId="{E2E6B243-8400-44BD-8C13-7605A1DB2840}"/>
    <dgm:cxn modelId="{882A2A67-F196-4473-BE7B-F70738698D67}" type="presParOf" srcId="{46F34502-B7DE-4E57-866F-D8DDF225D22F}" destId="{28B967FB-9A6D-4A01-B977-E32CD0D804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117FB1-34BE-4757-A509-9757639B06C0}" type="doc">
      <dgm:prSet loTypeId="urn:microsoft.com/office/officeart/2005/8/layout/pyramid2" loCatId="pyramid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6748089B-64E2-40AD-BAC3-BFADFB3CD9A5}">
      <dgm:prSet custT="1"/>
      <dgm:spPr/>
      <dgm:t>
        <a:bodyPr/>
        <a:lstStyle/>
        <a:p>
          <a:pPr rtl="0"/>
          <a:r>
            <a:rPr lang="nl-NL" sz="2000" dirty="0" smtClean="0"/>
            <a:t>Diepe hersenstimulatie (</a:t>
          </a:r>
          <a:r>
            <a:rPr lang="nl-NL" sz="2000" dirty="0" err="1" smtClean="0"/>
            <a:t>Deep</a:t>
          </a:r>
          <a:r>
            <a:rPr lang="nl-NL" sz="2000" dirty="0" smtClean="0"/>
            <a:t> Brain </a:t>
          </a:r>
          <a:r>
            <a:rPr lang="nl-NL" sz="2000" dirty="0" err="1" smtClean="0"/>
            <a:t>Stimulation</a:t>
          </a:r>
          <a:r>
            <a:rPr lang="nl-NL" sz="2000" dirty="0" smtClean="0"/>
            <a:t> DBS)</a:t>
          </a:r>
          <a:endParaRPr lang="nl-NL" sz="2000" dirty="0"/>
        </a:p>
      </dgm:t>
    </dgm:pt>
    <dgm:pt modelId="{52807946-32F9-4216-899F-12F307D21731}" type="parTrans" cxnId="{2C9E123A-A2CB-49E6-9160-42B84DB67AAB}">
      <dgm:prSet/>
      <dgm:spPr/>
      <dgm:t>
        <a:bodyPr/>
        <a:lstStyle/>
        <a:p>
          <a:endParaRPr lang="nl-NL"/>
        </a:p>
      </dgm:t>
    </dgm:pt>
    <dgm:pt modelId="{49C83A09-224A-4F1F-81C3-F15E6CE78566}" type="sibTrans" cxnId="{2C9E123A-A2CB-49E6-9160-42B84DB67AAB}">
      <dgm:prSet/>
      <dgm:spPr/>
      <dgm:t>
        <a:bodyPr/>
        <a:lstStyle/>
        <a:p>
          <a:endParaRPr lang="nl-NL"/>
        </a:p>
      </dgm:t>
    </dgm:pt>
    <dgm:pt modelId="{FC88063D-EE9A-4F06-B5E1-F1A5E2DA4972}">
      <dgm:prSet custT="1"/>
      <dgm:spPr/>
      <dgm:t>
        <a:bodyPr/>
        <a:lstStyle/>
        <a:p>
          <a:pPr rtl="0"/>
          <a:r>
            <a:rPr lang="nl-NL" sz="2000" dirty="0" smtClean="0"/>
            <a:t>Wijzigen van gedrag door elektrische stimulering van hersengebieden</a:t>
          </a:r>
          <a:endParaRPr lang="nl-NL" sz="2000" dirty="0"/>
        </a:p>
      </dgm:t>
    </dgm:pt>
    <dgm:pt modelId="{F92851AF-E295-441C-9A9F-967CA59145A1}" type="parTrans" cxnId="{30406DEC-D325-430D-8A88-1B0744F887D8}">
      <dgm:prSet/>
      <dgm:spPr/>
      <dgm:t>
        <a:bodyPr/>
        <a:lstStyle/>
        <a:p>
          <a:endParaRPr lang="nl-NL"/>
        </a:p>
      </dgm:t>
    </dgm:pt>
    <dgm:pt modelId="{89B7968D-CBCB-4B2E-8F63-456762B9052C}" type="sibTrans" cxnId="{30406DEC-D325-430D-8A88-1B0744F887D8}">
      <dgm:prSet/>
      <dgm:spPr/>
      <dgm:t>
        <a:bodyPr/>
        <a:lstStyle/>
        <a:p>
          <a:endParaRPr lang="nl-NL"/>
        </a:p>
      </dgm:t>
    </dgm:pt>
    <dgm:pt modelId="{8F3EF483-4BBD-41EB-A3B3-132598FD976C}">
      <dgm:prSet custT="1"/>
      <dgm:spPr/>
      <dgm:t>
        <a:bodyPr/>
        <a:lstStyle/>
        <a:p>
          <a:pPr rtl="0"/>
          <a:r>
            <a:rPr lang="nl-NL" sz="2000" dirty="0" smtClean="0"/>
            <a:t>Programmering van de techniek duurt lang en komt heel nauw</a:t>
          </a:r>
          <a:endParaRPr lang="nl-NL" sz="2000" dirty="0"/>
        </a:p>
      </dgm:t>
    </dgm:pt>
    <dgm:pt modelId="{708A89A6-5B2F-48DB-9556-4910CF871792}" type="parTrans" cxnId="{98DF93A3-BCB5-4146-8867-DD0F20FE0E6B}">
      <dgm:prSet/>
      <dgm:spPr/>
      <dgm:t>
        <a:bodyPr/>
        <a:lstStyle/>
        <a:p>
          <a:endParaRPr lang="nl-NL"/>
        </a:p>
      </dgm:t>
    </dgm:pt>
    <dgm:pt modelId="{3D0D0F91-1CAE-4C0A-8CFF-16B79F078080}" type="sibTrans" cxnId="{98DF93A3-BCB5-4146-8867-DD0F20FE0E6B}">
      <dgm:prSet/>
      <dgm:spPr/>
      <dgm:t>
        <a:bodyPr/>
        <a:lstStyle/>
        <a:p>
          <a:endParaRPr lang="nl-NL"/>
        </a:p>
      </dgm:t>
    </dgm:pt>
    <dgm:pt modelId="{DB6A9FA8-0170-43B6-B2B7-D1E433B4B5CB}">
      <dgm:prSet custT="1"/>
      <dgm:spPr/>
      <dgm:t>
        <a:bodyPr/>
        <a:lstStyle/>
        <a:p>
          <a:pPr rtl="0"/>
          <a:r>
            <a:rPr lang="nl-NL" sz="2000" dirty="0" smtClean="0"/>
            <a:t>Bijwerking: ongewenst veranderd gedrag </a:t>
          </a:r>
          <a:endParaRPr lang="nl-NL" sz="2000" dirty="0"/>
        </a:p>
      </dgm:t>
    </dgm:pt>
    <dgm:pt modelId="{A0C31DEB-C5B9-4980-AF63-A6E372A92854}" type="parTrans" cxnId="{80B7C078-35FB-4D0F-A40E-F508BF4E89EE}">
      <dgm:prSet/>
      <dgm:spPr/>
      <dgm:t>
        <a:bodyPr/>
        <a:lstStyle/>
        <a:p>
          <a:endParaRPr lang="nl-NL"/>
        </a:p>
      </dgm:t>
    </dgm:pt>
    <dgm:pt modelId="{629EF946-23FF-4BC8-A95B-0AF75EB74756}" type="sibTrans" cxnId="{80B7C078-35FB-4D0F-A40E-F508BF4E89EE}">
      <dgm:prSet/>
      <dgm:spPr/>
      <dgm:t>
        <a:bodyPr/>
        <a:lstStyle/>
        <a:p>
          <a:endParaRPr lang="nl-NL"/>
        </a:p>
      </dgm:t>
    </dgm:pt>
    <dgm:pt modelId="{7F80B0F5-FE80-413F-825D-DC20D2B176ED}">
      <dgm:prSet custT="1"/>
      <dgm:spPr/>
      <dgm:t>
        <a:bodyPr/>
        <a:lstStyle/>
        <a:p>
          <a:pPr rtl="0"/>
          <a:r>
            <a:rPr lang="nl-NL" sz="2000" dirty="0" smtClean="0"/>
            <a:t>Is dat de verantwoordelijkheid van de patiënt?</a:t>
          </a:r>
          <a:endParaRPr lang="nl-NL" sz="2000" dirty="0"/>
        </a:p>
      </dgm:t>
    </dgm:pt>
    <dgm:pt modelId="{B5EC3C10-9BA5-42A4-A9E6-42FB47C70218}" type="parTrans" cxnId="{B98CA05C-AC82-4FD9-8B67-E00BFF1C212F}">
      <dgm:prSet/>
      <dgm:spPr/>
      <dgm:t>
        <a:bodyPr/>
        <a:lstStyle/>
        <a:p>
          <a:endParaRPr lang="nl-NL"/>
        </a:p>
      </dgm:t>
    </dgm:pt>
    <dgm:pt modelId="{5095A685-73AE-4AA1-9856-639FF90926DD}" type="sibTrans" cxnId="{B98CA05C-AC82-4FD9-8B67-E00BFF1C212F}">
      <dgm:prSet/>
      <dgm:spPr/>
      <dgm:t>
        <a:bodyPr/>
        <a:lstStyle/>
        <a:p>
          <a:endParaRPr lang="nl-NL"/>
        </a:p>
      </dgm:t>
    </dgm:pt>
    <dgm:pt modelId="{DD377394-6CBE-45B6-849B-9040D7D3AB05}" type="pres">
      <dgm:prSet presAssocID="{B3117FB1-34BE-4757-A509-9757639B06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BFDDE1EB-0605-4967-A618-C623AB3430AF}" type="pres">
      <dgm:prSet presAssocID="{B3117FB1-34BE-4757-A509-9757639B06C0}" presName="pyramid" presStyleLbl="node1" presStyleIdx="0" presStyleCnt="1"/>
      <dgm:spPr/>
    </dgm:pt>
    <dgm:pt modelId="{3FE1B5D3-1F7D-48CA-B648-2291C7C58A83}" type="pres">
      <dgm:prSet presAssocID="{B3117FB1-34BE-4757-A509-9757639B06C0}" presName="theList" presStyleCnt="0"/>
      <dgm:spPr/>
    </dgm:pt>
    <dgm:pt modelId="{11E17010-3F36-4019-A193-8497631F4BCC}" type="pres">
      <dgm:prSet presAssocID="{6748089B-64E2-40AD-BAC3-BFADFB3CD9A5}" presName="aNode" presStyleLbl="fgAcc1" presStyleIdx="0" presStyleCnt="5" custScaleX="191971" custLinFactNeighborX="1055" custLinFactNeighborY="94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6EA4EE-DEE7-497A-9EE3-812E455B35F0}" type="pres">
      <dgm:prSet presAssocID="{6748089B-64E2-40AD-BAC3-BFADFB3CD9A5}" presName="aSpace" presStyleCnt="0"/>
      <dgm:spPr/>
    </dgm:pt>
    <dgm:pt modelId="{5F26FC93-63D5-40AC-A596-AE6A6D3100E6}" type="pres">
      <dgm:prSet presAssocID="{FC88063D-EE9A-4F06-B5E1-F1A5E2DA4972}" presName="aNode" presStyleLbl="fgAcc1" presStyleIdx="1" presStyleCnt="5" custScaleX="1934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A9D8B7-2959-406F-A7D3-3EC8D05C4F45}" type="pres">
      <dgm:prSet presAssocID="{FC88063D-EE9A-4F06-B5E1-F1A5E2DA4972}" presName="aSpace" presStyleCnt="0"/>
      <dgm:spPr/>
    </dgm:pt>
    <dgm:pt modelId="{B683F4CA-E20A-4043-9707-0382E95CB08D}" type="pres">
      <dgm:prSet presAssocID="{8F3EF483-4BBD-41EB-A3B3-132598FD976C}" presName="aNode" presStyleLbl="fgAcc1" presStyleIdx="2" presStyleCnt="5" custScaleX="192543" custScaleY="124073" custLinFactNeighborX="-825" custLinFactNeighborY="-331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6393F0-5A88-453F-BED9-80C9E979C314}" type="pres">
      <dgm:prSet presAssocID="{8F3EF483-4BBD-41EB-A3B3-132598FD976C}" presName="aSpace" presStyleCnt="0"/>
      <dgm:spPr/>
    </dgm:pt>
    <dgm:pt modelId="{B6BF2EB6-8E3F-439F-927E-6AAC09ACB176}" type="pres">
      <dgm:prSet presAssocID="{DB6A9FA8-0170-43B6-B2B7-D1E433B4B5CB}" presName="aNode" presStyleLbl="fgAcc1" presStyleIdx="3" presStyleCnt="5" custScaleX="19254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989D90-81DF-4075-979F-C10687C418D8}" type="pres">
      <dgm:prSet presAssocID="{DB6A9FA8-0170-43B6-B2B7-D1E433B4B5CB}" presName="aSpace" presStyleCnt="0"/>
      <dgm:spPr/>
    </dgm:pt>
    <dgm:pt modelId="{B285EC9A-21E9-4A47-A5E3-C94655E2918D}" type="pres">
      <dgm:prSet presAssocID="{7F80B0F5-FE80-413F-825D-DC20D2B176ED}" presName="aNode" presStyleLbl="fgAcc1" presStyleIdx="4" presStyleCnt="5" custScaleX="19254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2F1D81-DF81-42B6-A1DE-820A1460752F}" type="pres">
      <dgm:prSet presAssocID="{7F80B0F5-FE80-413F-825D-DC20D2B176ED}" presName="aSpace" presStyleCnt="0"/>
      <dgm:spPr/>
    </dgm:pt>
  </dgm:ptLst>
  <dgm:cxnLst>
    <dgm:cxn modelId="{2C9E123A-A2CB-49E6-9160-42B84DB67AAB}" srcId="{B3117FB1-34BE-4757-A509-9757639B06C0}" destId="{6748089B-64E2-40AD-BAC3-BFADFB3CD9A5}" srcOrd="0" destOrd="0" parTransId="{52807946-32F9-4216-899F-12F307D21731}" sibTransId="{49C83A09-224A-4F1F-81C3-F15E6CE78566}"/>
    <dgm:cxn modelId="{EA443E88-61E7-42F3-AE23-5C0B2E8A27B8}" type="presOf" srcId="{B3117FB1-34BE-4757-A509-9757639B06C0}" destId="{DD377394-6CBE-45B6-849B-9040D7D3AB05}" srcOrd="0" destOrd="0" presId="urn:microsoft.com/office/officeart/2005/8/layout/pyramid2"/>
    <dgm:cxn modelId="{80B7C078-35FB-4D0F-A40E-F508BF4E89EE}" srcId="{B3117FB1-34BE-4757-A509-9757639B06C0}" destId="{DB6A9FA8-0170-43B6-B2B7-D1E433B4B5CB}" srcOrd="3" destOrd="0" parTransId="{A0C31DEB-C5B9-4980-AF63-A6E372A92854}" sibTransId="{629EF946-23FF-4BC8-A95B-0AF75EB74756}"/>
    <dgm:cxn modelId="{108AE047-B98E-4B73-B21E-4593B66338B7}" type="presOf" srcId="{6748089B-64E2-40AD-BAC3-BFADFB3CD9A5}" destId="{11E17010-3F36-4019-A193-8497631F4BCC}" srcOrd="0" destOrd="0" presId="urn:microsoft.com/office/officeart/2005/8/layout/pyramid2"/>
    <dgm:cxn modelId="{B98CA05C-AC82-4FD9-8B67-E00BFF1C212F}" srcId="{B3117FB1-34BE-4757-A509-9757639B06C0}" destId="{7F80B0F5-FE80-413F-825D-DC20D2B176ED}" srcOrd="4" destOrd="0" parTransId="{B5EC3C10-9BA5-42A4-A9E6-42FB47C70218}" sibTransId="{5095A685-73AE-4AA1-9856-639FF90926DD}"/>
    <dgm:cxn modelId="{98DF93A3-BCB5-4146-8867-DD0F20FE0E6B}" srcId="{B3117FB1-34BE-4757-A509-9757639B06C0}" destId="{8F3EF483-4BBD-41EB-A3B3-132598FD976C}" srcOrd="2" destOrd="0" parTransId="{708A89A6-5B2F-48DB-9556-4910CF871792}" sibTransId="{3D0D0F91-1CAE-4C0A-8CFF-16B79F078080}"/>
    <dgm:cxn modelId="{30406DEC-D325-430D-8A88-1B0744F887D8}" srcId="{B3117FB1-34BE-4757-A509-9757639B06C0}" destId="{FC88063D-EE9A-4F06-B5E1-F1A5E2DA4972}" srcOrd="1" destOrd="0" parTransId="{F92851AF-E295-441C-9A9F-967CA59145A1}" sibTransId="{89B7968D-CBCB-4B2E-8F63-456762B9052C}"/>
    <dgm:cxn modelId="{70C87CF3-D739-4899-8AD1-D712CCCCDFC3}" type="presOf" srcId="{8F3EF483-4BBD-41EB-A3B3-132598FD976C}" destId="{B683F4CA-E20A-4043-9707-0382E95CB08D}" srcOrd="0" destOrd="0" presId="urn:microsoft.com/office/officeart/2005/8/layout/pyramid2"/>
    <dgm:cxn modelId="{556105F4-B6DD-4E6B-87EF-4C9E044A8DA3}" type="presOf" srcId="{DB6A9FA8-0170-43B6-B2B7-D1E433B4B5CB}" destId="{B6BF2EB6-8E3F-439F-927E-6AAC09ACB176}" srcOrd="0" destOrd="0" presId="urn:microsoft.com/office/officeart/2005/8/layout/pyramid2"/>
    <dgm:cxn modelId="{DDEB7390-8133-4D85-97BB-C94D1EA9F023}" type="presOf" srcId="{FC88063D-EE9A-4F06-B5E1-F1A5E2DA4972}" destId="{5F26FC93-63D5-40AC-A596-AE6A6D3100E6}" srcOrd="0" destOrd="0" presId="urn:microsoft.com/office/officeart/2005/8/layout/pyramid2"/>
    <dgm:cxn modelId="{0F6AC279-5964-4B9E-8F56-02EBAC2AA911}" type="presOf" srcId="{7F80B0F5-FE80-413F-825D-DC20D2B176ED}" destId="{B285EC9A-21E9-4A47-A5E3-C94655E2918D}" srcOrd="0" destOrd="0" presId="urn:microsoft.com/office/officeart/2005/8/layout/pyramid2"/>
    <dgm:cxn modelId="{8F438DDD-8690-4DEB-A77C-BA0F4796ED57}" type="presParOf" srcId="{DD377394-6CBE-45B6-849B-9040D7D3AB05}" destId="{BFDDE1EB-0605-4967-A618-C623AB3430AF}" srcOrd="0" destOrd="0" presId="urn:microsoft.com/office/officeart/2005/8/layout/pyramid2"/>
    <dgm:cxn modelId="{06B9766F-6B27-44E7-9A83-077CEE950039}" type="presParOf" srcId="{DD377394-6CBE-45B6-849B-9040D7D3AB05}" destId="{3FE1B5D3-1F7D-48CA-B648-2291C7C58A83}" srcOrd="1" destOrd="0" presId="urn:microsoft.com/office/officeart/2005/8/layout/pyramid2"/>
    <dgm:cxn modelId="{4BEE658C-648F-4A16-8AFB-DDCB3E47C84B}" type="presParOf" srcId="{3FE1B5D3-1F7D-48CA-B648-2291C7C58A83}" destId="{11E17010-3F36-4019-A193-8497631F4BCC}" srcOrd="0" destOrd="0" presId="urn:microsoft.com/office/officeart/2005/8/layout/pyramid2"/>
    <dgm:cxn modelId="{20C61B6A-A51C-4B74-8914-55DF269F3C51}" type="presParOf" srcId="{3FE1B5D3-1F7D-48CA-B648-2291C7C58A83}" destId="{546EA4EE-DEE7-497A-9EE3-812E455B35F0}" srcOrd="1" destOrd="0" presId="urn:microsoft.com/office/officeart/2005/8/layout/pyramid2"/>
    <dgm:cxn modelId="{D3F08696-B890-4B57-8B32-2CD2F354E3A3}" type="presParOf" srcId="{3FE1B5D3-1F7D-48CA-B648-2291C7C58A83}" destId="{5F26FC93-63D5-40AC-A596-AE6A6D3100E6}" srcOrd="2" destOrd="0" presId="urn:microsoft.com/office/officeart/2005/8/layout/pyramid2"/>
    <dgm:cxn modelId="{8731B331-EF39-41C2-A46E-BC6710CBA7F1}" type="presParOf" srcId="{3FE1B5D3-1F7D-48CA-B648-2291C7C58A83}" destId="{53A9D8B7-2959-406F-A7D3-3EC8D05C4F45}" srcOrd="3" destOrd="0" presId="urn:microsoft.com/office/officeart/2005/8/layout/pyramid2"/>
    <dgm:cxn modelId="{B70C9819-F21F-4D0A-B7D9-E6EBB2F5D447}" type="presParOf" srcId="{3FE1B5D3-1F7D-48CA-B648-2291C7C58A83}" destId="{B683F4CA-E20A-4043-9707-0382E95CB08D}" srcOrd="4" destOrd="0" presId="urn:microsoft.com/office/officeart/2005/8/layout/pyramid2"/>
    <dgm:cxn modelId="{A1249351-28EB-4667-9D8C-92E3D8C2E64C}" type="presParOf" srcId="{3FE1B5D3-1F7D-48CA-B648-2291C7C58A83}" destId="{A46393F0-5A88-453F-BED9-80C9E979C314}" srcOrd="5" destOrd="0" presId="urn:microsoft.com/office/officeart/2005/8/layout/pyramid2"/>
    <dgm:cxn modelId="{FE978B7D-0E33-4701-A90D-5FA3DC296932}" type="presParOf" srcId="{3FE1B5D3-1F7D-48CA-B648-2291C7C58A83}" destId="{B6BF2EB6-8E3F-439F-927E-6AAC09ACB176}" srcOrd="6" destOrd="0" presId="urn:microsoft.com/office/officeart/2005/8/layout/pyramid2"/>
    <dgm:cxn modelId="{20C9D18B-0B37-4987-A1D9-918F9164188B}" type="presParOf" srcId="{3FE1B5D3-1F7D-48CA-B648-2291C7C58A83}" destId="{E7989D90-81DF-4075-979F-C10687C418D8}" srcOrd="7" destOrd="0" presId="urn:microsoft.com/office/officeart/2005/8/layout/pyramid2"/>
    <dgm:cxn modelId="{AAAD75A8-3BEA-4624-B240-EDD66DCD07B1}" type="presParOf" srcId="{3FE1B5D3-1F7D-48CA-B648-2291C7C58A83}" destId="{B285EC9A-21E9-4A47-A5E3-C94655E2918D}" srcOrd="8" destOrd="0" presId="urn:microsoft.com/office/officeart/2005/8/layout/pyramid2"/>
    <dgm:cxn modelId="{7A685D00-25FD-4C29-8C8B-AEBEE7C7F775}" type="presParOf" srcId="{3FE1B5D3-1F7D-48CA-B648-2291C7C58A83}" destId="{FC2F1D81-DF81-42B6-A1DE-820A1460752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2CA0FC-C4F4-4E27-866B-7AB3A58E053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9B48967-4815-4DDE-BC5F-DAA57E4F8F53}">
      <dgm:prSet/>
      <dgm:spPr/>
      <dgm:t>
        <a:bodyPr/>
        <a:lstStyle/>
        <a:p>
          <a:pPr algn="ctr" rtl="0"/>
          <a:r>
            <a:rPr lang="nl-NL" smtClean="0"/>
            <a:t>Methoden voor mensverbetering III</a:t>
          </a:r>
          <a:endParaRPr lang="nl-NL"/>
        </a:p>
      </dgm:t>
    </dgm:pt>
    <dgm:pt modelId="{30955D34-380F-4892-835A-F5404F732BFC}" type="parTrans" cxnId="{31CCF449-8D4E-4D18-878C-B5EB2291592F}">
      <dgm:prSet/>
      <dgm:spPr/>
      <dgm:t>
        <a:bodyPr/>
        <a:lstStyle/>
        <a:p>
          <a:endParaRPr lang="nl-NL"/>
        </a:p>
      </dgm:t>
    </dgm:pt>
    <dgm:pt modelId="{C4AA6AC6-84D4-4769-9F91-D2FF78029126}" type="sibTrans" cxnId="{31CCF449-8D4E-4D18-878C-B5EB2291592F}">
      <dgm:prSet/>
      <dgm:spPr/>
      <dgm:t>
        <a:bodyPr/>
        <a:lstStyle/>
        <a:p>
          <a:endParaRPr lang="nl-NL"/>
        </a:p>
      </dgm:t>
    </dgm:pt>
    <dgm:pt modelId="{4DDEEA01-894C-4D3F-B35B-7B577BF49B4E}" type="pres">
      <dgm:prSet presAssocID="{582CA0FC-C4F4-4E27-866B-7AB3A58E0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101066-4754-497C-947B-BD1236C8483A}" type="pres">
      <dgm:prSet presAssocID="{59B48967-4815-4DDE-BC5F-DAA57E4F8F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CCF449-8D4E-4D18-878C-B5EB2291592F}" srcId="{582CA0FC-C4F4-4E27-866B-7AB3A58E0533}" destId="{59B48967-4815-4DDE-BC5F-DAA57E4F8F53}" srcOrd="0" destOrd="0" parTransId="{30955D34-380F-4892-835A-F5404F732BFC}" sibTransId="{C4AA6AC6-84D4-4769-9F91-D2FF78029126}"/>
    <dgm:cxn modelId="{457F7A57-D114-4CA6-93B5-7866F976D225}" type="presOf" srcId="{582CA0FC-C4F4-4E27-866B-7AB3A58E0533}" destId="{4DDEEA01-894C-4D3F-B35B-7B577BF49B4E}" srcOrd="0" destOrd="0" presId="urn:microsoft.com/office/officeart/2005/8/layout/vList2"/>
    <dgm:cxn modelId="{B3BF0DE8-63A2-4809-BAAA-5D582FCF2C99}" type="presOf" srcId="{59B48967-4815-4DDE-BC5F-DAA57E4F8F53}" destId="{E2101066-4754-497C-947B-BD1236C8483A}" srcOrd="0" destOrd="0" presId="urn:microsoft.com/office/officeart/2005/8/layout/vList2"/>
    <dgm:cxn modelId="{67CEDEDF-0F9E-4630-A633-0D9D9B028998}" type="presParOf" srcId="{4DDEEA01-894C-4D3F-B35B-7B577BF49B4E}" destId="{E2101066-4754-497C-947B-BD1236C848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8E26E8-CA8E-4BB7-9E07-73E57646F93A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7F13BEB-F448-4FC3-B5D9-ADE27F325A51}">
      <dgm:prSet custT="1"/>
      <dgm:spPr/>
      <dgm:t>
        <a:bodyPr/>
        <a:lstStyle/>
        <a:p>
          <a:pPr rtl="0"/>
          <a:r>
            <a:rPr lang="nl-NL" sz="2000" b="1" dirty="0" smtClean="0"/>
            <a:t>Somatische</a:t>
          </a:r>
          <a:r>
            <a:rPr lang="nl-NL" sz="2000" dirty="0" smtClean="0"/>
            <a:t> </a:t>
          </a:r>
          <a:r>
            <a:rPr lang="nl-NL" sz="2000" b="1" dirty="0" smtClean="0"/>
            <a:t>gentherapie</a:t>
          </a:r>
          <a:endParaRPr lang="nl-NL" sz="2000" b="1" dirty="0"/>
        </a:p>
      </dgm:t>
    </dgm:pt>
    <dgm:pt modelId="{AC69F4C0-4620-45C7-9ED1-73B845C49B8E}" type="parTrans" cxnId="{F9BAA0EE-8685-474B-B597-D4B1BAD35CBF}">
      <dgm:prSet/>
      <dgm:spPr/>
      <dgm:t>
        <a:bodyPr/>
        <a:lstStyle/>
        <a:p>
          <a:endParaRPr lang="nl-NL" sz="2000"/>
        </a:p>
      </dgm:t>
    </dgm:pt>
    <dgm:pt modelId="{76E1D572-B369-4886-838F-C255CD258733}" type="sibTrans" cxnId="{F9BAA0EE-8685-474B-B597-D4B1BAD35CBF}">
      <dgm:prSet/>
      <dgm:spPr/>
      <dgm:t>
        <a:bodyPr/>
        <a:lstStyle/>
        <a:p>
          <a:endParaRPr lang="nl-NL" sz="2000"/>
        </a:p>
      </dgm:t>
    </dgm:pt>
    <dgm:pt modelId="{FE1E942E-E371-4645-B73A-59C82C5A4458}">
      <dgm:prSet custT="1"/>
      <dgm:spPr/>
      <dgm:t>
        <a:bodyPr/>
        <a:lstStyle/>
        <a:p>
          <a:pPr rtl="0"/>
          <a:r>
            <a:rPr lang="nl-NL" sz="2000" dirty="0" smtClean="0"/>
            <a:t>Genetisch modificeren van lichaamscellen</a:t>
          </a:r>
          <a:endParaRPr lang="nl-NL" sz="2000" dirty="0"/>
        </a:p>
      </dgm:t>
    </dgm:pt>
    <dgm:pt modelId="{B9142C5B-476A-4D79-AAFD-8052D53A7EC4}" type="parTrans" cxnId="{B868E96D-9546-4803-9175-E4458CF062E7}">
      <dgm:prSet/>
      <dgm:spPr/>
      <dgm:t>
        <a:bodyPr/>
        <a:lstStyle/>
        <a:p>
          <a:endParaRPr lang="nl-NL" sz="2000"/>
        </a:p>
      </dgm:t>
    </dgm:pt>
    <dgm:pt modelId="{6627066B-4D7E-484D-BFB6-5FA702A41CBA}" type="sibTrans" cxnId="{B868E96D-9546-4803-9175-E4458CF062E7}">
      <dgm:prSet/>
      <dgm:spPr/>
      <dgm:t>
        <a:bodyPr/>
        <a:lstStyle/>
        <a:p>
          <a:endParaRPr lang="nl-NL" sz="2000"/>
        </a:p>
      </dgm:t>
    </dgm:pt>
    <dgm:pt modelId="{66E8132A-46A5-4ADE-9F9D-02368B53D47C}">
      <dgm:prSet custT="1"/>
      <dgm:spPr/>
      <dgm:t>
        <a:bodyPr/>
        <a:lstStyle/>
        <a:p>
          <a:pPr rtl="0"/>
          <a:r>
            <a:rPr lang="nl-NL" sz="2000" b="1" dirty="0" smtClean="0"/>
            <a:t>Kiembaangentherapie</a:t>
          </a:r>
          <a:endParaRPr lang="nl-NL" sz="2000" b="1" dirty="0"/>
        </a:p>
      </dgm:t>
    </dgm:pt>
    <dgm:pt modelId="{7E3F8242-22CD-4933-BA63-078F241CA091}" type="parTrans" cxnId="{C8A2C4A7-14B7-4FAB-B73E-07F38060B1D4}">
      <dgm:prSet/>
      <dgm:spPr/>
      <dgm:t>
        <a:bodyPr/>
        <a:lstStyle/>
        <a:p>
          <a:endParaRPr lang="nl-NL" sz="2000"/>
        </a:p>
      </dgm:t>
    </dgm:pt>
    <dgm:pt modelId="{1E1EF20E-033D-4BC2-828B-C3EFBBC23A79}" type="sibTrans" cxnId="{C8A2C4A7-14B7-4FAB-B73E-07F38060B1D4}">
      <dgm:prSet/>
      <dgm:spPr/>
      <dgm:t>
        <a:bodyPr/>
        <a:lstStyle/>
        <a:p>
          <a:endParaRPr lang="nl-NL" sz="2000"/>
        </a:p>
      </dgm:t>
    </dgm:pt>
    <dgm:pt modelId="{009CCFB3-0F60-4058-8098-2D42BE511799}">
      <dgm:prSet custT="1"/>
      <dgm:spPr/>
      <dgm:t>
        <a:bodyPr/>
        <a:lstStyle/>
        <a:p>
          <a:pPr rtl="0"/>
          <a:r>
            <a:rPr lang="nl-NL" sz="2000" dirty="0" smtClean="0"/>
            <a:t>Genetisch modificeren van </a:t>
          </a:r>
          <a:r>
            <a:rPr lang="nl-NL" sz="2000" dirty="0" err="1" smtClean="0"/>
            <a:t>geslachts-cellen</a:t>
          </a:r>
          <a:endParaRPr lang="nl-NL" sz="2000" dirty="0"/>
        </a:p>
      </dgm:t>
    </dgm:pt>
    <dgm:pt modelId="{A886118B-7AB3-4BBA-80B8-31D6273DD479}" type="parTrans" cxnId="{E0AACA14-85A3-4F30-BD25-AB98DDC398DC}">
      <dgm:prSet/>
      <dgm:spPr/>
      <dgm:t>
        <a:bodyPr/>
        <a:lstStyle/>
        <a:p>
          <a:endParaRPr lang="nl-NL" sz="2000"/>
        </a:p>
      </dgm:t>
    </dgm:pt>
    <dgm:pt modelId="{39C79E8E-BDE3-4ECD-87A7-4C9A02A5DADB}" type="sibTrans" cxnId="{E0AACA14-85A3-4F30-BD25-AB98DDC398DC}">
      <dgm:prSet/>
      <dgm:spPr/>
      <dgm:t>
        <a:bodyPr/>
        <a:lstStyle/>
        <a:p>
          <a:endParaRPr lang="nl-NL" sz="2000"/>
        </a:p>
      </dgm:t>
    </dgm:pt>
    <dgm:pt modelId="{A743FF01-81FB-42E4-AFE1-6DA4AD9AC6A6}">
      <dgm:prSet custT="1"/>
      <dgm:spPr/>
      <dgm:t>
        <a:bodyPr/>
        <a:lstStyle/>
        <a:p>
          <a:pPr rtl="0"/>
          <a:r>
            <a:rPr lang="nl-NL" sz="2000" b="1" dirty="0" smtClean="0"/>
            <a:t>Embryoselectie</a:t>
          </a:r>
          <a:endParaRPr lang="nl-NL" sz="2000" b="1" dirty="0"/>
        </a:p>
      </dgm:t>
    </dgm:pt>
    <dgm:pt modelId="{59A9AE2C-0862-4EF2-A2CA-3832E49A18F9}" type="parTrans" cxnId="{D604B1D9-83FD-4B9E-AFE1-281CB404B66E}">
      <dgm:prSet/>
      <dgm:spPr/>
      <dgm:t>
        <a:bodyPr/>
        <a:lstStyle/>
        <a:p>
          <a:endParaRPr lang="nl-NL" sz="2000"/>
        </a:p>
      </dgm:t>
    </dgm:pt>
    <dgm:pt modelId="{842B921E-C202-46B8-9445-233EF2A28107}" type="sibTrans" cxnId="{D604B1D9-83FD-4B9E-AFE1-281CB404B66E}">
      <dgm:prSet/>
      <dgm:spPr/>
      <dgm:t>
        <a:bodyPr/>
        <a:lstStyle/>
        <a:p>
          <a:endParaRPr lang="nl-NL" sz="2000"/>
        </a:p>
      </dgm:t>
    </dgm:pt>
    <dgm:pt modelId="{19C1837E-BFD1-44B3-A41A-79887218A4D9}">
      <dgm:prSet custT="1"/>
      <dgm:spPr/>
      <dgm:t>
        <a:bodyPr/>
        <a:lstStyle/>
        <a:p>
          <a:pPr rtl="0"/>
          <a:r>
            <a:rPr lang="nl-NL" sz="2000" smtClean="0"/>
            <a:t>Selectie van embryo (PGD)</a:t>
          </a:r>
          <a:endParaRPr lang="nl-NL" sz="2000"/>
        </a:p>
      </dgm:t>
    </dgm:pt>
    <dgm:pt modelId="{5BF8E316-C185-4C71-8BA6-D4ED419B8355}" type="parTrans" cxnId="{91A84567-0806-46F6-9243-917053F8E5B5}">
      <dgm:prSet/>
      <dgm:spPr/>
      <dgm:t>
        <a:bodyPr/>
        <a:lstStyle/>
        <a:p>
          <a:endParaRPr lang="nl-NL" sz="2000"/>
        </a:p>
      </dgm:t>
    </dgm:pt>
    <dgm:pt modelId="{36D8BFFF-059B-4BDB-9B75-937A13EAF88F}" type="sibTrans" cxnId="{91A84567-0806-46F6-9243-917053F8E5B5}">
      <dgm:prSet/>
      <dgm:spPr/>
      <dgm:t>
        <a:bodyPr/>
        <a:lstStyle/>
        <a:p>
          <a:endParaRPr lang="nl-NL" sz="2000"/>
        </a:p>
      </dgm:t>
    </dgm:pt>
    <dgm:pt modelId="{FB5F07E1-002C-4CAD-98AC-FC87E42E5D6A}">
      <dgm:prSet custT="1"/>
      <dgm:spPr/>
      <dgm:t>
        <a:bodyPr/>
        <a:lstStyle/>
        <a:p>
          <a:pPr rtl="0"/>
          <a:r>
            <a:rPr lang="nl-NL" sz="2000" dirty="0" smtClean="0"/>
            <a:t>Redderbaby: voor een ziek kindje</a:t>
          </a:r>
          <a:endParaRPr lang="nl-NL" sz="2000" dirty="0"/>
        </a:p>
      </dgm:t>
    </dgm:pt>
    <dgm:pt modelId="{32BC6607-A4EE-4183-BD2E-39870B5AB9B7}" type="parTrans" cxnId="{FB9E141B-33C4-46CB-8B64-78272DD9C5B2}">
      <dgm:prSet/>
      <dgm:spPr/>
      <dgm:t>
        <a:bodyPr/>
        <a:lstStyle/>
        <a:p>
          <a:endParaRPr lang="nl-NL" sz="2000"/>
        </a:p>
      </dgm:t>
    </dgm:pt>
    <dgm:pt modelId="{6492D5D3-08D3-43DC-8950-6933AF6CBDBA}" type="sibTrans" cxnId="{FB9E141B-33C4-46CB-8B64-78272DD9C5B2}">
      <dgm:prSet/>
      <dgm:spPr/>
      <dgm:t>
        <a:bodyPr/>
        <a:lstStyle/>
        <a:p>
          <a:endParaRPr lang="nl-NL" sz="2000"/>
        </a:p>
      </dgm:t>
    </dgm:pt>
    <dgm:pt modelId="{3F820610-B8D3-4BE8-B6C5-91BBA9E4A669}">
      <dgm:prSet custT="1"/>
      <dgm:spPr/>
      <dgm:t>
        <a:bodyPr/>
        <a:lstStyle/>
        <a:p>
          <a:pPr rtl="0"/>
          <a:r>
            <a:rPr lang="nl-NL" sz="2000" dirty="0" smtClean="0"/>
            <a:t>Cosmetische baby</a:t>
          </a:r>
          <a:endParaRPr lang="nl-NL" sz="2000" dirty="0"/>
        </a:p>
      </dgm:t>
    </dgm:pt>
    <dgm:pt modelId="{87BDA57E-5AFD-465C-8A19-2BA565CDC548}" type="parTrans" cxnId="{EDC9EAD3-404C-4501-A86D-1E5259D0764C}">
      <dgm:prSet/>
      <dgm:spPr/>
      <dgm:t>
        <a:bodyPr/>
        <a:lstStyle/>
        <a:p>
          <a:endParaRPr lang="nl-NL" sz="2000"/>
        </a:p>
      </dgm:t>
    </dgm:pt>
    <dgm:pt modelId="{F7CF70A5-25B7-4B7B-B0A2-E158D68D6FAB}" type="sibTrans" cxnId="{EDC9EAD3-404C-4501-A86D-1E5259D0764C}">
      <dgm:prSet/>
      <dgm:spPr/>
      <dgm:t>
        <a:bodyPr/>
        <a:lstStyle/>
        <a:p>
          <a:endParaRPr lang="nl-NL" sz="2000"/>
        </a:p>
      </dgm:t>
    </dgm:pt>
    <dgm:pt modelId="{756D427F-8F43-435E-99ED-358B94B37BED}">
      <dgm:prSet custT="1"/>
      <dgm:spPr/>
      <dgm:t>
        <a:bodyPr/>
        <a:lstStyle/>
        <a:p>
          <a:pPr rtl="0"/>
          <a:r>
            <a:rPr lang="nl-NL" sz="2000" dirty="0" smtClean="0"/>
            <a:t>Misvormde baby</a:t>
          </a:r>
          <a:endParaRPr lang="nl-NL" sz="2000" dirty="0"/>
        </a:p>
      </dgm:t>
    </dgm:pt>
    <dgm:pt modelId="{96FCD799-E66B-443B-A064-CD22B527D39D}" type="parTrans" cxnId="{4613D7F0-5A93-46FB-BCE8-0B5D40DBA383}">
      <dgm:prSet/>
      <dgm:spPr/>
      <dgm:t>
        <a:bodyPr/>
        <a:lstStyle/>
        <a:p>
          <a:endParaRPr lang="nl-NL" sz="2000"/>
        </a:p>
      </dgm:t>
    </dgm:pt>
    <dgm:pt modelId="{656D6A7A-3015-4F4D-BA98-2607EF87E2B6}" type="sibTrans" cxnId="{4613D7F0-5A93-46FB-BCE8-0B5D40DBA383}">
      <dgm:prSet/>
      <dgm:spPr/>
      <dgm:t>
        <a:bodyPr/>
        <a:lstStyle/>
        <a:p>
          <a:endParaRPr lang="nl-NL" sz="2000"/>
        </a:p>
      </dgm:t>
    </dgm:pt>
    <dgm:pt modelId="{1D99C841-0DFA-4073-A118-EA2955C930E5}" type="pres">
      <dgm:prSet presAssocID="{B78E26E8-CA8E-4BB7-9E07-73E57646F9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F29A155-7948-46F7-B349-E8BFF4DC7B0E}" type="pres">
      <dgm:prSet presAssocID="{87F13BEB-F448-4FC3-B5D9-ADE27F325A51}" presName="root" presStyleCnt="0"/>
      <dgm:spPr/>
    </dgm:pt>
    <dgm:pt modelId="{4482CE2F-D660-412C-8241-2A798298D8D6}" type="pres">
      <dgm:prSet presAssocID="{87F13BEB-F448-4FC3-B5D9-ADE27F325A51}" presName="rootComposite" presStyleCnt="0"/>
      <dgm:spPr/>
    </dgm:pt>
    <dgm:pt modelId="{8CD29EF4-7F0D-472E-B72E-A8E5E9531878}" type="pres">
      <dgm:prSet presAssocID="{87F13BEB-F448-4FC3-B5D9-ADE27F325A51}" presName="rootText" presStyleLbl="node1" presStyleIdx="0" presStyleCnt="3" custScaleX="160960"/>
      <dgm:spPr/>
      <dgm:t>
        <a:bodyPr/>
        <a:lstStyle/>
        <a:p>
          <a:endParaRPr lang="nl-NL"/>
        </a:p>
      </dgm:t>
    </dgm:pt>
    <dgm:pt modelId="{46E468D7-5B75-4616-A483-D6903E0C43B4}" type="pres">
      <dgm:prSet presAssocID="{87F13BEB-F448-4FC3-B5D9-ADE27F325A51}" presName="rootConnector" presStyleLbl="node1" presStyleIdx="0" presStyleCnt="3"/>
      <dgm:spPr/>
      <dgm:t>
        <a:bodyPr/>
        <a:lstStyle/>
        <a:p>
          <a:endParaRPr lang="nl-NL"/>
        </a:p>
      </dgm:t>
    </dgm:pt>
    <dgm:pt modelId="{48D32CEE-19CF-4EA9-9B5A-A3C57BF06FFE}" type="pres">
      <dgm:prSet presAssocID="{87F13BEB-F448-4FC3-B5D9-ADE27F325A51}" presName="childShape" presStyleCnt="0"/>
      <dgm:spPr/>
    </dgm:pt>
    <dgm:pt modelId="{4548B296-E71A-4AB7-B8FE-CA99C0268CB0}" type="pres">
      <dgm:prSet presAssocID="{B9142C5B-476A-4D79-AAFD-8052D53A7EC4}" presName="Name13" presStyleLbl="parChTrans1D2" presStyleIdx="0" presStyleCnt="6"/>
      <dgm:spPr/>
      <dgm:t>
        <a:bodyPr/>
        <a:lstStyle/>
        <a:p>
          <a:endParaRPr lang="nl-NL"/>
        </a:p>
      </dgm:t>
    </dgm:pt>
    <dgm:pt modelId="{1CE808D2-6107-48C8-8322-6CB3F356E2BB}" type="pres">
      <dgm:prSet presAssocID="{FE1E942E-E371-4645-B73A-59C82C5A4458}" presName="childText" presStyleLbl="bgAcc1" presStyleIdx="0" presStyleCnt="6" custScaleX="147786" custScaleY="21120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39C515-8E83-4D7E-AD46-15E2568542E3}" type="pres">
      <dgm:prSet presAssocID="{66E8132A-46A5-4ADE-9F9D-02368B53D47C}" presName="root" presStyleCnt="0"/>
      <dgm:spPr/>
    </dgm:pt>
    <dgm:pt modelId="{D230F619-45E8-402E-B76F-D80F8840C9C1}" type="pres">
      <dgm:prSet presAssocID="{66E8132A-46A5-4ADE-9F9D-02368B53D47C}" presName="rootComposite" presStyleCnt="0"/>
      <dgm:spPr/>
    </dgm:pt>
    <dgm:pt modelId="{13CCB453-63CC-4E1B-8E37-C7FFA6E762EF}" type="pres">
      <dgm:prSet presAssocID="{66E8132A-46A5-4ADE-9F9D-02368B53D47C}" presName="rootText" presStyleLbl="node1" presStyleIdx="1" presStyleCnt="3" custScaleX="168413"/>
      <dgm:spPr/>
      <dgm:t>
        <a:bodyPr/>
        <a:lstStyle/>
        <a:p>
          <a:endParaRPr lang="nl-NL"/>
        </a:p>
      </dgm:t>
    </dgm:pt>
    <dgm:pt modelId="{AEE19DCD-781E-4A61-8A3E-DECACA9F7614}" type="pres">
      <dgm:prSet presAssocID="{66E8132A-46A5-4ADE-9F9D-02368B53D47C}" presName="rootConnector" presStyleLbl="node1" presStyleIdx="1" presStyleCnt="3"/>
      <dgm:spPr/>
      <dgm:t>
        <a:bodyPr/>
        <a:lstStyle/>
        <a:p>
          <a:endParaRPr lang="nl-NL"/>
        </a:p>
      </dgm:t>
    </dgm:pt>
    <dgm:pt modelId="{B249F83A-FF3B-4980-A435-068B08ED8BC2}" type="pres">
      <dgm:prSet presAssocID="{66E8132A-46A5-4ADE-9F9D-02368B53D47C}" presName="childShape" presStyleCnt="0"/>
      <dgm:spPr/>
    </dgm:pt>
    <dgm:pt modelId="{4E2ADA12-47D9-4543-B03F-F58065166E23}" type="pres">
      <dgm:prSet presAssocID="{A886118B-7AB3-4BBA-80B8-31D6273DD479}" presName="Name13" presStyleLbl="parChTrans1D2" presStyleIdx="1" presStyleCnt="6"/>
      <dgm:spPr/>
      <dgm:t>
        <a:bodyPr/>
        <a:lstStyle/>
        <a:p>
          <a:endParaRPr lang="nl-NL"/>
        </a:p>
      </dgm:t>
    </dgm:pt>
    <dgm:pt modelId="{9A1CF8BA-4D43-438E-999F-14B159E19B1C}" type="pres">
      <dgm:prSet presAssocID="{009CCFB3-0F60-4058-8098-2D42BE511799}" presName="childText" presStyleLbl="bgAcc1" presStyleIdx="1" presStyleCnt="6" custScaleX="135840" custScaleY="21468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6FE0C40-8B7E-428C-8554-A7E0D0CA6CE2}" type="pres">
      <dgm:prSet presAssocID="{A743FF01-81FB-42E4-AFE1-6DA4AD9AC6A6}" presName="root" presStyleCnt="0"/>
      <dgm:spPr/>
    </dgm:pt>
    <dgm:pt modelId="{17E715C2-8477-4BEB-90F0-CDFDDEF25B83}" type="pres">
      <dgm:prSet presAssocID="{A743FF01-81FB-42E4-AFE1-6DA4AD9AC6A6}" presName="rootComposite" presStyleCnt="0"/>
      <dgm:spPr/>
    </dgm:pt>
    <dgm:pt modelId="{96779ACF-7D2C-40EF-9EF1-97B6E7557FF1}" type="pres">
      <dgm:prSet presAssocID="{A743FF01-81FB-42E4-AFE1-6DA4AD9AC6A6}" presName="rootText" presStyleLbl="node1" presStyleIdx="2" presStyleCnt="3" custScaleX="165388"/>
      <dgm:spPr/>
      <dgm:t>
        <a:bodyPr/>
        <a:lstStyle/>
        <a:p>
          <a:endParaRPr lang="nl-NL"/>
        </a:p>
      </dgm:t>
    </dgm:pt>
    <dgm:pt modelId="{B7755DF1-835D-4D78-AC12-F155FB73D5E3}" type="pres">
      <dgm:prSet presAssocID="{A743FF01-81FB-42E4-AFE1-6DA4AD9AC6A6}" presName="rootConnector" presStyleLbl="node1" presStyleIdx="2" presStyleCnt="3"/>
      <dgm:spPr/>
      <dgm:t>
        <a:bodyPr/>
        <a:lstStyle/>
        <a:p>
          <a:endParaRPr lang="nl-NL"/>
        </a:p>
      </dgm:t>
    </dgm:pt>
    <dgm:pt modelId="{99065D04-5080-4256-96D3-523F8566BECB}" type="pres">
      <dgm:prSet presAssocID="{A743FF01-81FB-42E4-AFE1-6DA4AD9AC6A6}" presName="childShape" presStyleCnt="0"/>
      <dgm:spPr/>
    </dgm:pt>
    <dgm:pt modelId="{B941DEA1-000C-4847-8E67-6C6A541D3B04}" type="pres">
      <dgm:prSet presAssocID="{5BF8E316-C185-4C71-8BA6-D4ED419B8355}" presName="Name13" presStyleLbl="parChTrans1D2" presStyleIdx="2" presStyleCnt="6"/>
      <dgm:spPr/>
      <dgm:t>
        <a:bodyPr/>
        <a:lstStyle/>
        <a:p>
          <a:endParaRPr lang="nl-NL"/>
        </a:p>
      </dgm:t>
    </dgm:pt>
    <dgm:pt modelId="{36802FCD-9DF6-4558-8ADC-3D8FC003D9D8}" type="pres">
      <dgm:prSet presAssocID="{19C1837E-BFD1-44B3-A41A-79887218A4D9}" presName="childText" presStyleLbl="bgAcc1" presStyleIdx="2" presStyleCnt="6" custScaleX="1716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582C26-44D9-448D-BDC7-534B71242696}" type="pres">
      <dgm:prSet presAssocID="{32BC6607-A4EE-4183-BD2E-39870B5AB9B7}" presName="Name13" presStyleLbl="parChTrans1D2" presStyleIdx="3" presStyleCnt="6"/>
      <dgm:spPr/>
      <dgm:t>
        <a:bodyPr/>
        <a:lstStyle/>
        <a:p>
          <a:endParaRPr lang="nl-NL"/>
        </a:p>
      </dgm:t>
    </dgm:pt>
    <dgm:pt modelId="{9B146E64-D49E-4B0E-9477-A912103C97F9}" type="pres">
      <dgm:prSet presAssocID="{FB5F07E1-002C-4CAD-98AC-FC87E42E5D6A}" presName="childText" presStyleLbl="bgAcc1" presStyleIdx="3" presStyleCnt="6" custScaleX="17168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B8366F-01E4-4171-B4E6-4CAE37535123}" type="pres">
      <dgm:prSet presAssocID="{87BDA57E-5AFD-465C-8A19-2BA565CDC548}" presName="Name13" presStyleLbl="parChTrans1D2" presStyleIdx="4" presStyleCnt="6"/>
      <dgm:spPr/>
      <dgm:t>
        <a:bodyPr/>
        <a:lstStyle/>
        <a:p>
          <a:endParaRPr lang="nl-NL"/>
        </a:p>
      </dgm:t>
    </dgm:pt>
    <dgm:pt modelId="{B964C2FA-BABF-4F68-BB6C-079927D50E7B}" type="pres">
      <dgm:prSet presAssocID="{3F820610-B8D3-4BE8-B6C5-91BBA9E4A669}" presName="childText" presStyleLbl="bgAcc1" presStyleIdx="4" presStyleCnt="6" custScaleX="17168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344653-EBC3-432B-988B-C6B985CC4855}" type="pres">
      <dgm:prSet presAssocID="{96FCD799-E66B-443B-A064-CD22B527D39D}" presName="Name13" presStyleLbl="parChTrans1D2" presStyleIdx="5" presStyleCnt="6"/>
      <dgm:spPr/>
      <dgm:t>
        <a:bodyPr/>
        <a:lstStyle/>
        <a:p>
          <a:endParaRPr lang="nl-NL"/>
        </a:p>
      </dgm:t>
    </dgm:pt>
    <dgm:pt modelId="{2CCEFC67-C2FB-45A3-B167-24FF494EAF63}" type="pres">
      <dgm:prSet presAssocID="{756D427F-8F43-435E-99ED-358B94B37BED}" presName="childText" presStyleLbl="bgAcc1" presStyleIdx="5" presStyleCnt="6" custScaleX="1653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A83082-559C-444B-AAF1-463183A83AB8}" type="presOf" srcId="{66E8132A-46A5-4ADE-9F9D-02368B53D47C}" destId="{13CCB453-63CC-4E1B-8E37-C7FFA6E762EF}" srcOrd="0" destOrd="0" presId="urn:microsoft.com/office/officeart/2005/8/layout/hierarchy3"/>
    <dgm:cxn modelId="{DD60A076-3A24-472E-BAA3-855E2653679E}" type="presOf" srcId="{FB5F07E1-002C-4CAD-98AC-FC87E42E5D6A}" destId="{9B146E64-D49E-4B0E-9477-A912103C97F9}" srcOrd="0" destOrd="0" presId="urn:microsoft.com/office/officeart/2005/8/layout/hierarchy3"/>
    <dgm:cxn modelId="{85779983-302E-4FED-A2AF-6731004DFDD3}" type="presOf" srcId="{756D427F-8F43-435E-99ED-358B94B37BED}" destId="{2CCEFC67-C2FB-45A3-B167-24FF494EAF63}" srcOrd="0" destOrd="0" presId="urn:microsoft.com/office/officeart/2005/8/layout/hierarchy3"/>
    <dgm:cxn modelId="{FB9E141B-33C4-46CB-8B64-78272DD9C5B2}" srcId="{A743FF01-81FB-42E4-AFE1-6DA4AD9AC6A6}" destId="{FB5F07E1-002C-4CAD-98AC-FC87E42E5D6A}" srcOrd="1" destOrd="0" parTransId="{32BC6607-A4EE-4183-BD2E-39870B5AB9B7}" sibTransId="{6492D5D3-08D3-43DC-8950-6933AF6CBDBA}"/>
    <dgm:cxn modelId="{D604B1D9-83FD-4B9E-AFE1-281CB404B66E}" srcId="{B78E26E8-CA8E-4BB7-9E07-73E57646F93A}" destId="{A743FF01-81FB-42E4-AFE1-6DA4AD9AC6A6}" srcOrd="2" destOrd="0" parTransId="{59A9AE2C-0862-4EF2-A2CA-3832E49A18F9}" sibTransId="{842B921E-C202-46B8-9445-233EF2A28107}"/>
    <dgm:cxn modelId="{A7C44081-FE4E-44EE-8921-DAA4F527CB44}" type="presOf" srcId="{A886118B-7AB3-4BBA-80B8-31D6273DD479}" destId="{4E2ADA12-47D9-4543-B03F-F58065166E23}" srcOrd="0" destOrd="0" presId="urn:microsoft.com/office/officeart/2005/8/layout/hierarchy3"/>
    <dgm:cxn modelId="{C8A2C4A7-14B7-4FAB-B73E-07F38060B1D4}" srcId="{B78E26E8-CA8E-4BB7-9E07-73E57646F93A}" destId="{66E8132A-46A5-4ADE-9F9D-02368B53D47C}" srcOrd="1" destOrd="0" parTransId="{7E3F8242-22CD-4933-BA63-078F241CA091}" sibTransId="{1E1EF20E-033D-4BC2-828B-C3EFBBC23A79}"/>
    <dgm:cxn modelId="{B868E96D-9546-4803-9175-E4458CF062E7}" srcId="{87F13BEB-F448-4FC3-B5D9-ADE27F325A51}" destId="{FE1E942E-E371-4645-B73A-59C82C5A4458}" srcOrd="0" destOrd="0" parTransId="{B9142C5B-476A-4D79-AAFD-8052D53A7EC4}" sibTransId="{6627066B-4D7E-484D-BFB6-5FA702A41CBA}"/>
    <dgm:cxn modelId="{91E49F8E-4E0B-4928-B873-10261E72F0DE}" type="presOf" srcId="{A743FF01-81FB-42E4-AFE1-6DA4AD9AC6A6}" destId="{96779ACF-7D2C-40EF-9EF1-97B6E7557FF1}" srcOrd="0" destOrd="0" presId="urn:microsoft.com/office/officeart/2005/8/layout/hierarchy3"/>
    <dgm:cxn modelId="{3405DB04-AB49-47A1-9780-2CA673E1CBC8}" type="presOf" srcId="{A743FF01-81FB-42E4-AFE1-6DA4AD9AC6A6}" destId="{B7755DF1-835D-4D78-AC12-F155FB73D5E3}" srcOrd="1" destOrd="0" presId="urn:microsoft.com/office/officeart/2005/8/layout/hierarchy3"/>
    <dgm:cxn modelId="{7693DE18-1C59-4B49-9EB3-45E1589E9EE6}" type="presOf" srcId="{5BF8E316-C185-4C71-8BA6-D4ED419B8355}" destId="{B941DEA1-000C-4847-8E67-6C6A541D3B04}" srcOrd="0" destOrd="0" presId="urn:microsoft.com/office/officeart/2005/8/layout/hierarchy3"/>
    <dgm:cxn modelId="{DB93992D-E2C8-49A0-9ABB-F370FDAD07EB}" type="presOf" srcId="{66E8132A-46A5-4ADE-9F9D-02368B53D47C}" destId="{AEE19DCD-781E-4A61-8A3E-DECACA9F7614}" srcOrd="1" destOrd="0" presId="urn:microsoft.com/office/officeart/2005/8/layout/hierarchy3"/>
    <dgm:cxn modelId="{F9BAA0EE-8685-474B-B597-D4B1BAD35CBF}" srcId="{B78E26E8-CA8E-4BB7-9E07-73E57646F93A}" destId="{87F13BEB-F448-4FC3-B5D9-ADE27F325A51}" srcOrd="0" destOrd="0" parTransId="{AC69F4C0-4620-45C7-9ED1-73B845C49B8E}" sibTransId="{76E1D572-B369-4886-838F-C255CD258733}"/>
    <dgm:cxn modelId="{609D50D9-6006-43C7-9341-0DC118E3DB5A}" type="presOf" srcId="{009CCFB3-0F60-4058-8098-2D42BE511799}" destId="{9A1CF8BA-4D43-438E-999F-14B159E19B1C}" srcOrd="0" destOrd="0" presId="urn:microsoft.com/office/officeart/2005/8/layout/hierarchy3"/>
    <dgm:cxn modelId="{4613D7F0-5A93-46FB-BCE8-0B5D40DBA383}" srcId="{A743FF01-81FB-42E4-AFE1-6DA4AD9AC6A6}" destId="{756D427F-8F43-435E-99ED-358B94B37BED}" srcOrd="3" destOrd="0" parTransId="{96FCD799-E66B-443B-A064-CD22B527D39D}" sibTransId="{656D6A7A-3015-4F4D-BA98-2607EF87E2B6}"/>
    <dgm:cxn modelId="{94069132-4176-4DC5-8D18-184582EA70C2}" type="presOf" srcId="{87F13BEB-F448-4FC3-B5D9-ADE27F325A51}" destId="{46E468D7-5B75-4616-A483-D6903E0C43B4}" srcOrd="1" destOrd="0" presId="urn:microsoft.com/office/officeart/2005/8/layout/hierarchy3"/>
    <dgm:cxn modelId="{14D96C36-E558-48FC-9109-D6EFAE469F30}" type="presOf" srcId="{FE1E942E-E371-4645-B73A-59C82C5A4458}" destId="{1CE808D2-6107-48C8-8322-6CB3F356E2BB}" srcOrd="0" destOrd="0" presId="urn:microsoft.com/office/officeart/2005/8/layout/hierarchy3"/>
    <dgm:cxn modelId="{16C6C3A1-EDFC-4FCD-84FB-AF63BE417FEB}" type="presOf" srcId="{B9142C5B-476A-4D79-AAFD-8052D53A7EC4}" destId="{4548B296-E71A-4AB7-B8FE-CA99C0268CB0}" srcOrd="0" destOrd="0" presId="urn:microsoft.com/office/officeart/2005/8/layout/hierarchy3"/>
    <dgm:cxn modelId="{75892A40-ECE4-4F54-A63F-1A5343B3F499}" type="presOf" srcId="{3F820610-B8D3-4BE8-B6C5-91BBA9E4A669}" destId="{B964C2FA-BABF-4F68-BB6C-079927D50E7B}" srcOrd="0" destOrd="0" presId="urn:microsoft.com/office/officeart/2005/8/layout/hierarchy3"/>
    <dgm:cxn modelId="{CF80EF24-9EDB-4900-90FF-EEB0DE8459D1}" type="presOf" srcId="{87BDA57E-5AFD-465C-8A19-2BA565CDC548}" destId="{DBB8366F-01E4-4171-B4E6-4CAE37535123}" srcOrd="0" destOrd="0" presId="urn:microsoft.com/office/officeart/2005/8/layout/hierarchy3"/>
    <dgm:cxn modelId="{E0AACA14-85A3-4F30-BD25-AB98DDC398DC}" srcId="{66E8132A-46A5-4ADE-9F9D-02368B53D47C}" destId="{009CCFB3-0F60-4058-8098-2D42BE511799}" srcOrd="0" destOrd="0" parTransId="{A886118B-7AB3-4BBA-80B8-31D6273DD479}" sibTransId="{39C79E8E-BDE3-4ECD-87A7-4C9A02A5DADB}"/>
    <dgm:cxn modelId="{91A84567-0806-46F6-9243-917053F8E5B5}" srcId="{A743FF01-81FB-42E4-AFE1-6DA4AD9AC6A6}" destId="{19C1837E-BFD1-44B3-A41A-79887218A4D9}" srcOrd="0" destOrd="0" parTransId="{5BF8E316-C185-4C71-8BA6-D4ED419B8355}" sibTransId="{36D8BFFF-059B-4BDB-9B75-937A13EAF88F}"/>
    <dgm:cxn modelId="{EDC9EAD3-404C-4501-A86D-1E5259D0764C}" srcId="{A743FF01-81FB-42E4-AFE1-6DA4AD9AC6A6}" destId="{3F820610-B8D3-4BE8-B6C5-91BBA9E4A669}" srcOrd="2" destOrd="0" parTransId="{87BDA57E-5AFD-465C-8A19-2BA565CDC548}" sibTransId="{F7CF70A5-25B7-4B7B-B0A2-E158D68D6FAB}"/>
    <dgm:cxn modelId="{24C839AB-504E-44BA-99EE-D684DDC94829}" type="presOf" srcId="{19C1837E-BFD1-44B3-A41A-79887218A4D9}" destId="{36802FCD-9DF6-4558-8ADC-3D8FC003D9D8}" srcOrd="0" destOrd="0" presId="urn:microsoft.com/office/officeart/2005/8/layout/hierarchy3"/>
    <dgm:cxn modelId="{8C7758DD-0EE7-45BB-BA5E-A25EA6D7B31C}" type="presOf" srcId="{32BC6607-A4EE-4183-BD2E-39870B5AB9B7}" destId="{C6582C26-44D9-448D-BDC7-534B71242696}" srcOrd="0" destOrd="0" presId="urn:microsoft.com/office/officeart/2005/8/layout/hierarchy3"/>
    <dgm:cxn modelId="{4E64084A-B681-4EF6-81FE-841245070ABE}" type="presOf" srcId="{B78E26E8-CA8E-4BB7-9E07-73E57646F93A}" destId="{1D99C841-0DFA-4073-A118-EA2955C930E5}" srcOrd="0" destOrd="0" presId="urn:microsoft.com/office/officeart/2005/8/layout/hierarchy3"/>
    <dgm:cxn modelId="{DC5E3127-7DC5-4FF5-B364-D4D0532A0F73}" type="presOf" srcId="{96FCD799-E66B-443B-A064-CD22B527D39D}" destId="{EC344653-EBC3-432B-988B-C6B985CC4855}" srcOrd="0" destOrd="0" presId="urn:microsoft.com/office/officeart/2005/8/layout/hierarchy3"/>
    <dgm:cxn modelId="{278BA631-FE45-4094-B553-29497C8C1610}" type="presOf" srcId="{87F13BEB-F448-4FC3-B5D9-ADE27F325A51}" destId="{8CD29EF4-7F0D-472E-B72E-A8E5E9531878}" srcOrd="0" destOrd="0" presId="urn:microsoft.com/office/officeart/2005/8/layout/hierarchy3"/>
    <dgm:cxn modelId="{57F2DAC8-8E94-40D1-A674-259AC4B22851}" type="presParOf" srcId="{1D99C841-0DFA-4073-A118-EA2955C930E5}" destId="{5F29A155-7948-46F7-B349-E8BFF4DC7B0E}" srcOrd="0" destOrd="0" presId="urn:microsoft.com/office/officeart/2005/8/layout/hierarchy3"/>
    <dgm:cxn modelId="{D0D5C698-ED43-4686-9CD5-15CC1393391F}" type="presParOf" srcId="{5F29A155-7948-46F7-B349-E8BFF4DC7B0E}" destId="{4482CE2F-D660-412C-8241-2A798298D8D6}" srcOrd="0" destOrd="0" presId="urn:microsoft.com/office/officeart/2005/8/layout/hierarchy3"/>
    <dgm:cxn modelId="{AFE7F774-A38C-4FBC-B708-D520796EF207}" type="presParOf" srcId="{4482CE2F-D660-412C-8241-2A798298D8D6}" destId="{8CD29EF4-7F0D-472E-B72E-A8E5E9531878}" srcOrd="0" destOrd="0" presId="urn:microsoft.com/office/officeart/2005/8/layout/hierarchy3"/>
    <dgm:cxn modelId="{41E5B468-2D13-4E36-B643-37C14C0DBD8C}" type="presParOf" srcId="{4482CE2F-D660-412C-8241-2A798298D8D6}" destId="{46E468D7-5B75-4616-A483-D6903E0C43B4}" srcOrd="1" destOrd="0" presId="urn:microsoft.com/office/officeart/2005/8/layout/hierarchy3"/>
    <dgm:cxn modelId="{B2A46B72-1B50-4F2A-99E5-C3722F453198}" type="presParOf" srcId="{5F29A155-7948-46F7-B349-E8BFF4DC7B0E}" destId="{48D32CEE-19CF-4EA9-9B5A-A3C57BF06FFE}" srcOrd="1" destOrd="0" presId="urn:microsoft.com/office/officeart/2005/8/layout/hierarchy3"/>
    <dgm:cxn modelId="{972E8244-4BBD-4362-83A3-8F5898B74A7D}" type="presParOf" srcId="{48D32CEE-19CF-4EA9-9B5A-A3C57BF06FFE}" destId="{4548B296-E71A-4AB7-B8FE-CA99C0268CB0}" srcOrd="0" destOrd="0" presId="urn:microsoft.com/office/officeart/2005/8/layout/hierarchy3"/>
    <dgm:cxn modelId="{B26A9036-0FBA-4D94-A269-DC77C4D42164}" type="presParOf" srcId="{48D32CEE-19CF-4EA9-9B5A-A3C57BF06FFE}" destId="{1CE808D2-6107-48C8-8322-6CB3F356E2BB}" srcOrd="1" destOrd="0" presId="urn:microsoft.com/office/officeart/2005/8/layout/hierarchy3"/>
    <dgm:cxn modelId="{D1F508D0-DB1C-454E-BE42-51FC6D529A01}" type="presParOf" srcId="{1D99C841-0DFA-4073-A118-EA2955C930E5}" destId="{4439C515-8E83-4D7E-AD46-15E2568542E3}" srcOrd="1" destOrd="0" presId="urn:microsoft.com/office/officeart/2005/8/layout/hierarchy3"/>
    <dgm:cxn modelId="{D8E17744-DA20-4274-828C-689454EAE6EF}" type="presParOf" srcId="{4439C515-8E83-4D7E-AD46-15E2568542E3}" destId="{D230F619-45E8-402E-B76F-D80F8840C9C1}" srcOrd="0" destOrd="0" presId="urn:microsoft.com/office/officeart/2005/8/layout/hierarchy3"/>
    <dgm:cxn modelId="{0B05AC72-D437-440F-8F8D-FAA6870229C1}" type="presParOf" srcId="{D230F619-45E8-402E-B76F-D80F8840C9C1}" destId="{13CCB453-63CC-4E1B-8E37-C7FFA6E762EF}" srcOrd="0" destOrd="0" presId="urn:microsoft.com/office/officeart/2005/8/layout/hierarchy3"/>
    <dgm:cxn modelId="{E53F6410-057E-4353-AB32-75A6AC40DC04}" type="presParOf" srcId="{D230F619-45E8-402E-B76F-D80F8840C9C1}" destId="{AEE19DCD-781E-4A61-8A3E-DECACA9F7614}" srcOrd="1" destOrd="0" presId="urn:microsoft.com/office/officeart/2005/8/layout/hierarchy3"/>
    <dgm:cxn modelId="{59310A77-9AA6-4218-9228-B682EF47B7FB}" type="presParOf" srcId="{4439C515-8E83-4D7E-AD46-15E2568542E3}" destId="{B249F83A-FF3B-4980-A435-068B08ED8BC2}" srcOrd="1" destOrd="0" presId="urn:microsoft.com/office/officeart/2005/8/layout/hierarchy3"/>
    <dgm:cxn modelId="{651BDD1D-0891-4DFC-891E-EB9E06ADFC30}" type="presParOf" srcId="{B249F83A-FF3B-4980-A435-068B08ED8BC2}" destId="{4E2ADA12-47D9-4543-B03F-F58065166E23}" srcOrd="0" destOrd="0" presId="urn:microsoft.com/office/officeart/2005/8/layout/hierarchy3"/>
    <dgm:cxn modelId="{8EB7A262-8F7B-4AEC-AD52-3922AECEB379}" type="presParOf" srcId="{B249F83A-FF3B-4980-A435-068B08ED8BC2}" destId="{9A1CF8BA-4D43-438E-999F-14B159E19B1C}" srcOrd="1" destOrd="0" presId="urn:microsoft.com/office/officeart/2005/8/layout/hierarchy3"/>
    <dgm:cxn modelId="{79871FA6-FB99-4301-9B25-AD3F18BE79EB}" type="presParOf" srcId="{1D99C841-0DFA-4073-A118-EA2955C930E5}" destId="{F6FE0C40-8B7E-428C-8554-A7E0D0CA6CE2}" srcOrd="2" destOrd="0" presId="urn:microsoft.com/office/officeart/2005/8/layout/hierarchy3"/>
    <dgm:cxn modelId="{E902CFD6-E0FD-4256-B51C-1F41580E66AB}" type="presParOf" srcId="{F6FE0C40-8B7E-428C-8554-A7E0D0CA6CE2}" destId="{17E715C2-8477-4BEB-90F0-CDFDDEF25B83}" srcOrd="0" destOrd="0" presId="urn:microsoft.com/office/officeart/2005/8/layout/hierarchy3"/>
    <dgm:cxn modelId="{3D688376-022E-4C64-9D5F-BF2E2F8B055D}" type="presParOf" srcId="{17E715C2-8477-4BEB-90F0-CDFDDEF25B83}" destId="{96779ACF-7D2C-40EF-9EF1-97B6E7557FF1}" srcOrd="0" destOrd="0" presId="urn:microsoft.com/office/officeart/2005/8/layout/hierarchy3"/>
    <dgm:cxn modelId="{340E3515-B2F0-42AD-8DE4-8555980FA405}" type="presParOf" srcId="{17E715C2-8477-4BEB-90F0-CDFDDEF25B83}" destId="{B7755DF1-835D-4D78-AC12-F155FB73D5E3}" srcOrd="1" destOrd="0" presId="urn:microsoft.com/office/officeart/2005/8/layout/hierarchy3"/>
    <dgm:cxn modelId="{769920C7-117E-4560-9710-13E8B58651B0}" type="presParOf" srcId="{F6FE0C40-8B7E-428C-8554-A7E0D0CA6CE2}" destId="{99065D04-5080-4256-96D3-523F8566BECB}" srcOrd="1" destOrd="0" presId="urn:microsoft.com/office/officeart/2005/8/layout/hierarchy3"/>
    <dgm:cxn modelId="{EE30F248-EBBF-42D4-A558-36F02589A05A}" type="presParOf" srcId="{99065D04-5080-4256-96D3-523F8566BECB}" destId="{B941DEA1-000C-4847-8E67-6C6A541D3B04}" srcOrd="0" destOrd="0" presId="urn:microsoft.com/office/officeart/2005/8/layout/hierarchy3"/>
    <dgm:cxn modelId="{F5B32B48-41EB-4D43-94FF-D08EFA3FD2DA}" type="presParOf" srcId="{99065D04-5080-4256-96D3-523F8566BECB}" destId="{36802FCD-9DF6-4558-8ADC-3D8FC003D9D8}" srcOrd="1" destOrd="0" presId="urn:microsoft.com/office/officeart/2005/8/layout/hierarchy3"/>
    <dgm:cxn modelId="{91F32E3D-DB6D-4FA7-A1D1-6C2FD74B9117}" type="presParOf" srcId="{99065D04-5080-4256-96D3-523F8566BECB}" destId="{C6582C26-44D9-448D-BDC7-534B71242696}" srcOrd="2" destOrd="0" presId="urn:microsoft.com/office/officeart/2005/8/layout/hierarchy3"/>
    <dgm:cxn modelId="{83C1C7C1-76A8-4198-8044-5F9DAD3AEC86}" type="presParOf" srcId="{99065D04-5080-4256-96D3-523F8566BECB}" destId="{9B146E64-D49E-4B0E-9477-A912103C97F9}" srcOrd="3" destOrd="0" presId="urn:microsoft.com/office/officeart/2005/8/layout/hierarchy3"/>
    <dgm:cxn modelId="{F9DE6445-7AA1-4344-B49A-D82BE1D119E7}" type="presParOf" srcId="{99065D04-5080-4256-96D3-523F8566BECB}" destId="{DBB8366F-01E4-4171-B4E6-4CAE37535123}" srcOrd="4" destOrd="0" presId="urn:microsoft.com/office/officeart/2005/8/layout/hierarchy3"/>
    <dgm:cxn modelId="{D62060FC-E302-4D51-9FDA-66A3C814E297}" type="presParOf" srcId="{99065D04-5080-4256-96D3-523F8566BECB}" destId="{B964C2FA-BABF-4F68-BB6C-079927D50E7B}" srcOrd="5" destOrd="0" presId="urn:microsoft.com/office/officeart/2005/8/layout/hierarchy3"/>
    <dgm:cxn modelId="{0A94D8D4-6FB6-47C6-9FF5-BC5CA70FFE86}" type="presParOf" srcId="{99065D04-5080-4256-96D3-523F8566BECB}" destId="{EC344653-EBC3-432B-988B-C6B985CC4855}" srcOrd="6" destOrd="0" presId="urn:microsoft.com/office/officeart/2005/8/layout/hierarchy3"/>
    <dgm:cxn modelId="{C7B91E3C-9E91-4DBC-BBE3-77ADF23329A0}" type="presParOf" srcId="{99065D04-5080-4256-96D3-523F8566BECB}" destId="{2CCEFC67-C2FB-45A3-B167-24FF494EAF6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6D00D5-F9BD-4C88-8B63-A5B7B8A85C9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62F53F0-1DF0-48F8-A70B-ED96B70BCE1F}">
      <dgm:prSet/>
      <dgm:spPr/>
      <dgm:t>
        <a:bodyPr/>
        <a:lstStyle/>
        <a:p>
          <a:pPr algn="ctr" rtl="0"/>
          <a:r>
            <a:rPr lang="nl-NL" smtClean="0"/>
            <a:t>Methoden voor mensverbetering IV</a:t>
          </a:r>
          <a:endParaRPr lang="nl-NL"/>
        </a:p>
      </dgm:t>
    </dgm:pt>
    <dgm:pt modelId="{4965953A-375D-4AFA-B7D5-7E9ECF204D79}" type="parTrans" cxnId="{4D55EACA-1BFB-4160-A6C2-E3053347B312}">
      <dgm:prSet/>
      <dgm:spPr/>
      <dgm:t>
        <a:bodyPr/>
        <a:lstStyle/>
        <a:p>
          <a:endParaRPr lang="nl-NL"/>
        </a:p>
      </dgm:t>
    </dgm:pt>
    <dgm:pt modelId="{2336A807-A565-4FE8-9EBD-CBD1296572CC}" type="sibTrans" cxnId="{4D55EACA-1BFB-4160-A6C2-E3053347B312}">
      <dgm:prSet/>
      <dgm:spPr/>
      <dgm:t>
        <a:bodyPr/>
        <a:lstStyle/>
        <a:p>
          <a:endParaRPr lang="nl-NL"/>
        </a:p>
      </dgm:t>
    </dgm:pt>
    <dgm:pt modelId="{0F732302-72FA-4A92-B9CF-543C1174652A}" type="pres">
      <dgm:prSet presAssocID="{1A6D00D5-F9BD-4C88-8B63-A5B7B8A85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46547A-B545-4BDB-8B34-B0DEB1DC3BC2}" type="pres">
      <dgm:prSet presAssocID="{E62F53F0-1DF0-48F8-A70B-ED96B70BCE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A3004DD-3C4E-41B6-A605-2E3B17E93940}" type="presOf" srcId="{E62F53F0-1DF0-48F8-A70B-ED96B70BCE1F}" destId="{5D46547A-B545-4BDB-8B34-B0DEB1DC3BC2}" srcOrd="0" destOrd="0" presId="urn:microsoft.com/office/officeart/2005/8/layout/vList2"/>
    <dgm:cxn modelId="{4D55EACA-1BFB-4160-A6C2-E3053347B312}" srcId="{1A6D00D5-F9BD-4C88-8B63-A5B7B8A85C90}" destId="{E62F53F0-1DF0-48F8-A70B-ED96B70BCE1F}" srcOrd="0" destOrd="0" parTransId="{4965953A-375D-4AFA-B7D5-7E9ECF204D79}" sibTransId="{2336A807-A565-4FE8-9EBD-CBD1296572CC}"/>
    <dgm:cxn modelId="{2FDAD532-9CAD-4836-B71D-1C3A8B46FBEB}" type="presOf" srcId="{1A6D00D5-F9BD-4C88-8B63-A5B7B8A85C90}" destId="{0F732302-72FA-4A92-B9CF-543C1174652A}" srcOrd="0" destOrd="0" presId="urn:microsoft.com/office/officeart/2005/8/layout/vList2"/>
    <dgm:cxn modelId="{9E20C9D8-C6DC-4BB8-A279-56C3CF8686F2}" type="presParOf" srcId="{0F732302-72FA-4A92-B9CF-543C1174652A}" destId="{5D46547A-B545-4BDB-8B34-B0DEB1DC3B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AA94923-A4AE-4AE5-8278-14456AA69096}" type="doc">
      <dgm:prSet loTypeId="urn:microsoft.com/office/officeart/2005/8/layout/matrix3" loCatId="matrix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A1BDCFE0-F727-47E5-9BF2-00F74BB09CE7}">
      <dgm:prSet/>
      <dgm:spPr/>
      <dgm:t>
        <a:bodyPr/>
        <a:lstStyle/>
        <a:p>
          <a:pPr rtl="0"/>
          <a:r>
            <a:rPr lang="nl-NL" b="1" smtClean="0"/>
            <a:t>Implanteren van RFID chips</a:t>
          </a:r>
          <a:endParaRPr lang="nl-NL" b="1"/>
        </a:p>
      </dgm:t>
    </dgm:pt>
    <dgm:pt modelId="{736E6972-6EAB-4607-BAED-13CDD00F6B0A}" type="parTrans" cxnId="{8A46EF49-AF4D-445F-9A87-FC3B94594FB4}">
      <dgm:prSet/>
      <dgm:spPr/>
      <dgm:t>
        <a:bodyPr/>
        <a:lstStyle/>
        <a:p>
          <a:endParaRPr lang="nl-NL" b="1"/>
        </a:p>
      </dgm:t>
    </dgm:pt>
    <dgm:pt modelId="{A7C57C70-89DB-4E9E-8D24-01498C306578}" type="sibTrans" cxnId="{8A46EF49-AF4D-445F-9A87-FC3B94594FB4}">
      <dgm:prSet/>
      <dgm:spPr/>
      <dgm:t>
        <a:bodyPr/>
        <a:lstStyle/>
        <a:p>
          <a:endParaRPr lang="nl-NL" b="1"/>
        </a:p>
      </dgm:t>
    </dgm:pt>
    <dgm:pt modelId="{50BF0234-D4C8-46D2-A5C1-3E348D4CEBE8}">
      <dgm:prSet/>
      <dgm:spPr/>
      <dgm:t>
        <a:bodyPr/>
        <a:lstStyle/>
        <a:p>
          <a:pPr rtl="0"/>
          <a:r>
            <a:rPr lang="nl-NL" b="1" smtClean="0"/>
            <a:t>Identificeren en lokaliseren (GPS)</a:t>
          </a:r>
          <a:endParaRPr lang="nl-NL" b="1"/>
        </a:p>
      </dgm:t>
    </dgm:pt>
    <dgm:pt modelId="{26E09126-B040-4764-B021-A2BC41A700C1}" type="parTrans" cxnId="{1F8950AB-ED36-4121-A589-E830D1355ED4}">
      <dgm:prSet/>
      <dgm:spPr/>
      <dgm:t>
        <a:bodyPr/>
        <a:lstStyle/>
        <a:p>
          <a:endParaRPr lang="nl-NL" b="1"/>
        </a:p>
      </dgm:t>
    </dgm:pt>
    <dgm:pt modelId="{70A99FC7-6F14-48E2-A66E-896B97A7B104}" type="sibTrans" cxnId="{1F8950AB-ED36-4121-A589-E830D1355ED4}">
      <dgm:prSet/>
      <dgm:spPr/>
      <dgm:t>
        <a:bodyPr/>
        <a:lstStyle/>
        <a:p>
          <a:endParaRPr lang="nl-NL" b="1"/>
        </a:p>
      </dgm:t>
    </dgm:pt>
    <dgm:pt modelId="{7F86D9D0-ECB4-4600-A4A1-0740E65DB37A}">
      <dgm:prSet/>
      <dgm:spPr/>
      <dgm:t>
        <a:bodyPr/>
        <a:lstStyle/>
        <a:p>
          <a:pPr rtl="0"/>
          <a:r>
            <a:rPr lang="nl-NL" b="1" smtClean="0"/>
            <a:t>Betalen zonder cash</a:t>
          </a:r>
          <a:endParaRPr lang="nl-NL" b="1"/>
        </a:p>
      </dgm:t>
    </dgm:pt>
    <dgm:pt modelId="{E9325A1F-3E95-4926-930D-69756E4E4A09}" type="parTrans" cxnId="{0AEB165B-AA42-489B-A43A-DABAD30A1802}">
      <dgm:prSet/>
      <dgm:spPr/>
      <dgm:t>
        <a:bodyPr/>
        <a:lstStyle/>
        <a:p>
          <a:endParaRPr lang="nl-NL" b="1"/>
        </a:p>
      </dgm:t>
    </dgm:pt>
    <dgm:pt modelId="{41F82E55-7A36-47CE-AC42-A069B025F684}" type="sibTrans" cxnId="{0AEB165B-AA42-489B-A43A-DABAD30A1802}">
      <dgm:prSet/>
      <dgm:spPr/>
      <dgm:t>
        <a:bodyPr/>
        <a:lstStyle/>
        <a:p>
          <a:endParaRPr lang="nl-NL" b="1"/>
        </a:p>
      </dgm:t>
    </dgm:pt>
    <dgm:pt modelId="{B3DE6DF1-0E25-417E-AD5F-740C1C9B206F}">
      <dgm:prSet/>
      <dgm:spPr/>
      <dgm:t>
        <a:bodyPr/>
        <a:lstStyle/>
        <a:p>
          <a:pPr rtl="0"/>
          <a:r>
            <a:rPr lang="nl-NL" b="1" smtClean="0"/>
            <a:t>Medische gegevens</a:t>
          </a:r>
          <a:endParaRPr lang="nl-NL" b="1"/>
        </a:p>
      </dgm:t>
    </dgm:pt>
    <dgm:pt modelId="{17163E07-DDE0-4275-B0E1-0D4C4A898438}" type="parTrans" cxnId="{A856A887-8E9A-4C09-9A75-A474614AA654}">
      <dgm:prSet/>
      <dgm:spPr/>
      <dgm:t>
        <a:bodyPr/>
        <a:lstStyle/>
        <a:p>
          <a:endParaRPr lang="nl-NL" b="1"/>
        </a:p>
      </dgm:t>
    </dgm:pt>
    <dgm:pt modelId="{74200089-8BA1-4DB6-B937-08A38FC2BE7D}" type="sibTrans" cxnId="{A856A887-8E9A-4C09-9A75-A474614AA654}">
      <dgm:prSet/>
      <dgm:spPr/>
      <dgm:t>
        <a:bodyPr/>
        <a:lstStyle/>
        <a:p>
          <a:endParaRPr lang="nl-NL" b="1"/>
        </a:p>
      </dgm:t>
    </dgm:pt>
    <dgm:pt modelId="{FC67E0DB-468F-4606-BC96-A37F73845E8F}" type="pres">
      <dgm:prSet presAssocID="{0AA94923-A4AE-4AE5-8278-14456AA6909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0A81F4-1AE0-4DC6-8D51-0DF593420824}" type="pres">
      <dgm:prSet presAssocID="{0AA94923-A4AE-4AE5-8278-14456AA69096}" presName="diamond" presStyleLbl="bgShp" presStyleIdx="0" presStyleCnt="1"/>
      <dgm:spPr/>
    </dgm:pt>
    <dgm:pt modelId="{E9D3D9BC-C4F2-4ACD-9970-F4C4B6A9FEED}" type="pres">
      <dgm:prSet presAssocID="{0AA94923-A4AE-4AE5-8278-14456AA6909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CFCD6F-94A2-4B98-88CB-514F8C4CC82A}" type="pres">
      <dgm:prSet presAssocID="{0AA94923-A4AE-4AE5-8278-14456AA6909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E9E266-BCFE-48FA-9D08-572585819B60}" type="pres">
      <dgm:prSet presAssocID="{0AA94923-A4AE-4AE5-8278-14456AA6909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426D7B-D225-4226-8AB9-E1D3CF898C06}" type="pres">
      <dgm:prSet presAssocID="{0AA94923-A4AE-4AE5-8278-14456AA6909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83FC7C-0DF7-4521-9573-CF2994304DFD}" type="presOf" srcId="{50BF0234-D4C8-46D2-A5C1-3E348D4CEBE8}" destId="{34CFCD6F-94A2-4B98-88CB-514F8C4CC82A}" srcOrd="0" destOrd="0" presId="urn:microsoft.com/office/officeart/2005/8/layout/matrix3"/>
    <dgm:cxn modelId="{15526BC3-91A8-4A38-9667-DABD9DBFC472}" type="presOf" srcId="{B3DE6DF1-0E25-417E-AD5F-740C1C9B206F}" destId="{D5426D7B-D225-4226-8AB9-E1D3CF898C06}" srcOrd="0" destOrd="0" presId="urn:microsoft.com/office/officeart/2005/8/layout/matrix3"/>
    <dgm:cxn modelId="{9D8DD150-8A4D-4DB7-93F6-257C27D360EC}" type="presOf" srcId="{0AA94923-A4AE-4AE5-8278-14456AA69096}" destId="{FC67E0DB-468F-4606-BC96-A37F73845E8F}" srcOrd="0" destOrd="0" presId="urn:microsoft.com/office/officeart/2005/8/layout/matrix3"/>
    <dgm:cxn modelId="{1F8950AB-ED36-4121-A589-E830D1355ED4}" srcId="{0AA94923-A4AE-4AE5-8278-14456AA69096}" destId="{50BF0234-D4C8-46D2-A5C1-3E348D4CEBE8}" srcOrd="1" destOrd="0" parTransId="{26E09126-B040-4764-B021-A2BC41A700C1}" sibTransId="{70A99FC7-6F14-48E2-A66E-896B97A7B104}"/>
    <dgm:cxn modelId="{AE81A723-9807-40A5-81BD-8FCDBF71232F}" type="presOf" srcId="{7F86D9D0-ECB4-4600-A4A1-0740E65DB37A}" destId="{2DE9E266-BCFE-48FA-9D08-572585819B60}" srcOrd="0" destOrd="0" presId="urn:microsoft.com/office/officeart/2005/8/layout/matrix3"/>
    <dgm:cxn modelId="{A856A887-8E9A-4C09-9A75-A474614AA654}" srcId="{0AA94923-A4AE-4AE5-8278-14456AA69096}" destId="{B3DE6DF1-0E25-417E-AD5F-740C1C9B206F}" srcOrd="3" destOrd="0" parTransId="{17163E07-DDE0-4275-B0E1-0D4C4A898438}" sibTransId="{74200089-8BA1-4DB6-B937-08A38FC2BE7D}"/>
    <dgm:cxn modelId="{0AEB165B-AA42-489B-A43A-DABAD30A1802}" srcId="{0AA94923-A4AE-4AE5-8278-14456AA69096}" destId="{7F86D9D0-ECB4-4600-A4A1-0740E65DB37A}" srcOrd="2" destOrd="0" parTransId="{E9325A1F-3E95-4926-930D-69756E4E4A09}" sibTransId="{41F82E55-7A36-47CE-AC42-A069B025F684}"/>
    <dgm:cxn modelId="{8A46EF49-AF4D-445F-9A87-FC3B94594FB4}" srcId="{0AA94923-A4AE-4AE5-8278-14456AA69096}" destId="{A1BDCFE0-F727-47E5-9BF2-00F74BB09CE7}" srcOrd="0" destOrd="0" parTransId="{736E6972-6EAB-4607-BAED-13CDD00F6B0A}" sibTransId="{A7C57C70-89DB-4E9E-8D24-01498C306578}"/>
    <dgm:cxn modelId="{B80E62C7-74EC-4058-9260-F72E81B90023}" type="presOf" srcId="{A1BDCFE0-F727-47E5-9BF2-00F74BB09CE7}" destId="{E9D3D9BC-C4F2-4ACD-9970-F4C4B6A9FEED}" srcOrd="0" destOrd="0" presId="urn:microsoft.com/office/officeart/2005/8/layout/matrix3"/>
    <dgm:cxn modelId="{F1F22CEF-5C44-4B04-AE01-273D426C74D5}" type="presParOf" srcId="{FC67E0DB-468F-4606-BC96-A37F73845E8F}" destId="{070A81F4-1AE0-4DC6-8D51-0DF593420824}" srcOrd="0" destOrd="0" presId="urn:microsoft.com/office/officeart/2005/8/layout/matrix3"/>
    <dgm:cxn modelId="{52FC0EEE-BB58-423C-BC84-7D7963E8ED51}" type="presParOf" srcId="{FC67E0DB-468F-4606-BC96-A37F73845E8F}" destId="{E9D3D9BC-C4F2-4ACD-9970-F4C4B6A9FEED}" srcOrd="1" destOrd="0" presId="urn:microsoft.com/office/officeart/2005/8/layout/matrix3"/>
    <dgm:cxn modelId="{D7D92DF2-594B-49E6-8876-1D18F493E242}" type="presParOf" srcId="{FC67E0DB-468F-4606-BC96-A37F73845E8F}" destId="{34CFCD6F-94A2-4B98-88CB-514F8C4CC82A}" srcOrd="2" destOrd="0" presId="urn:microsoft.com/office/officeart/2005/8/layout/matrix3"/>
    <dgm:cxn modelId="{62F25FDB-0D6E-447D-A859-DB76268FDA26}" type="presParOf" srcId="{FC67E0DB-468F-4606-BC96-A37F73845E8F}" destId="{2DE9E266-BCFE-48FA-9D08-572585819B60}" srcOrd="3" destOrd="0" presId="urn:microsoft.com/office/officeart/2005/8/layout/matrix3"/>
    <dgm:cxn modelId="{EFACA16B-D9C0-4298-80D4-E2EB05A3BF94}" type="presParOf" srcId="{FC67E0DB-468F-4606-BC96-A37F73845E8F}" destId="{D5426D7B-D225-4226-8AB9-E1D3CF898C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1A116-4EA0-4843-8DE0-A007E9098D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862CAE5-E10F-4C2F-B763-8D99C11454E7}">
      <dgm:prSet custT="1"/>
      <dgm:spPr/>
      <dgm:t>
        <a:bodyPr/>
        <a:lstStyle/>
        <a:p>
          <a:pPr algn="l" rtl="0"/>
          <a:r>
            <a:rPr lang="nl-NL" sz="4800" dirty="0" smtClean="0"/>
            <a:t>Les 6 Mensverbetering</a:t>
          </a:r>
          <a:endParaRPr lang="nl-NL" sz="4800" dirty="0"/>
        </a:p>
      </dgm:t>
    </dgm:pt>
    <dgm:pt modelId="{8F0A4A57-5562-4C67-9C28-44F6096A3F95}" type="parTrans" cxnId="{752CA52A-11C6-40DE-9AA7-68D3D10A944B}">
      <dgm:prSet/>
      <dgm:spPr/>
      <dgm:t>
        <a:bodyPr/>
        <a:lstStyle/>
        <a:p>
          <a:endParaRPr lang="nl-NL"/>
        </a:p>
      </dgm:t>
    </dgm:pt>
    <dgm:pt modelId="{288F5C5C-C16A-4EB0-887C-01FB0DD30415}" type="sibTrans" cxnId="{752CA52A-11C6-40DE-9AA7-68D3D10A944B}">
      <dgm:prSet/>
      <dgm:spPr/>
      <dgm:t>
        <a:bodyPr/>
        <a:lstStyle/>
        <a:p>
          <a:endParaRPr lang="nl-NL"/>
        </a:p>
      </dgm:t>
    </dgm:pt>
    <dgm:pt modelId="{B31D5857-7569-41A2-99AE-3258E5818B65}" type="pres">
      <dgm:prSet presAssocID="{29E1A116-4EA0-4843-8DE0-A007E9098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1BA228A-F235-4D36-BF14-3E4F26CDB4BA}" type="pres">
      <dgm:prSet presAssocID="{9862CAE5-E10F-4C2F-B763-8D99C11454E7}" presName="parentText" presStyleLbl="node1" presStyleIdx="0" presStyleCnt="1" custAng="1399037" custLinFactNeighborX="-501" custLinFactNeighborY="-2497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2CA52A-11C6-40DE-9AA7-68D3D10A944B}" srcId="{29E1A116-4EA0-4843-8DE0-A007E9098D35}" destId="{9862CAE5-E10F-4C2F-B763-8D99C11454E7}" srcOrd="0" destOrd="0" parTransId="{8F0A4A57-5562-4C67-9C28-44F6096A3F95}" sibTransId="{288F5C5C-C16A-4EB0-887C-01FB0DD30415}"/>
    <dgm:cxn modelId="{536466F4-E6A8-41C6-B8DD-A5DF55D096CE}" type="presOf" srcId="{9862CAE5-E10F-4C2F-B763-8D99C11454E7}" destId="{C1BA228A-F235-4D36-BF14-3E4F26CDB4BA}" srcOrd="0" destOrd="0" presId="urn:microsoft.com/office/officeart/2005/8/layout/vList2"/>
    <dgm:cxn modelId="{775C5340-9953-4760-9C3E-03055C8C48FB}" type="presOf" srcId="{29E1A116-4EA0-4843-8DE0-A007E9098D35}" destId="{B31D5857-7569-41A2-99AE-3258E5818B65}" srcOrd="0" destOrd="0" presId="urn:microsoft.com/office/officeart/2005/8/layout/vList2"/>
    <dgm:cxn modelId="{B8B87C5A-1AF6-4F46-BA28-225C7C1E0EEA}" type="presParOf" srcId="{B31D5857-7569-41A2-99AE-3258E5818B65}" destId="{C1BA228A-F235-4D36-BF14-3E4F26CDB4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C0A2045-8B20-4E0A-9E02-1753DA47298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BB943FA-E48A-4B81-9A2A-8A5D5B9676DE}">
      <dgm:prSet/>
      <dgm:spPr/>
      <dgm:t>
        <a:bodyPr/>
        <a:lstStyle/>
        <a:p>
          <a:pPr algn="ctr" rtl="0"/>
          <a:r>
            <a:rPr lang="nl-NL" smtClean="0"/>
            <a:t>RFID chips</a:t>
          </a:r>
          <a:endParaRPr lang="nl-NL"/>
        </a:p>
      </dgm:t>
    </dgm:pt>
    <dgm:pt modelId="{24962BA3-C5E6-4481-B036-479A7CEC41A4}" type="parTrans" cxnId="{7F64443C-A1A4-44A8-8D1B-F045BE092C1F}">
      <dgm:prSet/>
      <dgm:spPr/>
      <dgm:t>
        <a:bodyPr/>
        <a:lstStyle/>
        <a:p>
          <a:endParaRPr lang="nl-NL"/>
        </a:p>
      </dgm:t>
    </dgm:pt>
    <dgm:pt modelId="{1FF7400F-1A8C-4FB8-B768-0D43D9B330E6}" type="sibTrans" cxnId="{7F64443C-A1A4-44A8-8D1B-F045BE092C1F}">
      <dgm:prSet/>
      <dgm:spPr/>
      <dgm:t>
        <a:bodyPr/>
        <a:lstStyle/>
        <a:p>
          <a:endParaRPr lang="nl-NL"/>
        </a:p>
      </dgm:t>
    </dgm:pt>
    <dgm:pt modelId="{BC41BAD1-D2C5-40C1-BD04-3BEE68744786}" type="pres">
      <dgm:prSet presAssocID="{EC0A2045-8B20-4E0A-9E02-1753DA472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AC56E91-6407-4823-ABCC-C71F2877B9F2}" type="pres">
      <dgm:prSet presAssocID="{3BB943FA-E48A-4B81-9A2A-8A5D5B9676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CD7FA6B-F913-46D3-AC13-F2BF18E92382}" type="presOf" srcId="{EC0A2045-8B20-4E0A-9E02-1753DA47298A}" destId="{BC41BAD1-D2C5-40C1-BD04-3BEE68744786}" srcOrd="0" destOrd="0" presId="urn:microsoft.com/office/officeart/2005/8/layout/vList2"/>
    <dgm:cxn modelId="{7F64443C-A1A4-44A8-8D1B-F045BE092C1F}" srcId="{EC0A2045-8B20-4E0A-9E02-1753DA47298A}" destId="{3BB943FA-E48A-4B81-9A2A-8A5D5B9676DE}" srcOrd="0" destOrd="0" parTransId="{24962BA3-C5E6-4481-B036-479A7CEC41A4}" sibTransId="{1FF7400F-1A8C-4FB8-B768-0D43D9B330E6}"/>
    <dgm:cxn modelId="{509A187F-18E8-47B4-AAD5-F0DEA8AD37DF}" type="presOf" srcId="{3BB943FA-E48A-4B81-9A2A-8A5D5B9676DE}" destId="{3AC56E91-6407-4823-ABCC-C71F2877B9F2}" srcOrd="0" destOrd="0" presId="urn:microsoft.com/office/officeart/2005/8/layout/vList2"/>
    <dgm:cxn modelId="{6E6D21D5-B485-49F3-85D0-0B5A1C8C8616}" type="presParOf" srcId="{BC41BAD1-D2C5-40C1-BD04-3BEE68744786}" destId="{3AC56E91-6407-4823-ABCC-C71F2877B9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8B87BCA-B780-4D19-933E-38E42AF3CA61}" type="doc">
      <dgm:prSet loTypeId="urn:microsoft.com/office/officeart/2005/8/layout/hProcess9" loCatId="process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2B2F89C1-4DFE-4320-8B50-625368DF44CF}">
      <dgm:prSet/>
      <dgm:spPr/>
      <dgm:t>
        <a:bodyPr/>
        <a:lstStyle/>
        <a:p>
          <a:pPr rtl="0"/>
          <a:r>
            <a:rPr lang="nl-NL" b="1" smtClean="0"/>
            <a:t>Handen van Amal Graafstra, technicus VS</a:t>
          </a:r>
          <a:endParaRPr lang="nl-NL" b="1"/>
        </a:p>
      </dgm:t>
    </dgm:pt>
    <dgm:pt modelId="{F5F4BF26-B88B-49C2-A9C8-79C8EA4CA08F}" type="parTrans" cxnId="{1EECD5D6-93BA-4880-8509-80C625A3071B}">
      <dgm:prSet/>
      <dgm:spPr/>
      <dgm:t>
        <a:bodyPr/>
        <a:lstStyle/>
        <a:p>
          <a:endParaRPr lang="nl-NL" b="1"/>
        </a:p>
      </dgm:t>
    </dgm:pt>
    <dgm:pt modelId="{B0184473-F489-4CD4-B63F-282D11E7D1FC}" type="sibTrans" cxnId="{1EECD5D6-93BA-4880-8509-80C625A3071B}">
      <dgm:prSet/>
      <dgm:spPr/>
      <dgm:t>
        <a:bodyPr/>
        <a:lstStyle/>
        <a:p>
          <a:endParaRPr lang="nl-NL" b="1"/>
        </a:p>
      </dgm:t>
    </dgm:pt>
    <dgm:pt modelId="{BB4BEE0F-9012-40CF-845B-736345BD000A}">
      <dgm:prSet/>
      <dgm:spPr/>
      <dgm:t>
        <a:bodyPr/>
        <a:lstStyle/>
        <a:p>
          <a:pPr rtl="0"/>
          <a:r>
            <a:rPr lang="nl-NL" b="1" smtClean="0"/>
            <a:t>Hij opent zijn huisdeur</a:t>
          </a:r>
          <a:endParaRPr lang="nl-NL" b="1"/>
        </a:p>
      </dgm:t>
    </dgm:pt>
    <dgm:pt modelId="{36741E76-43D3-41B7-A8FE-6800C6250B59}" type="parTrans" cxnId="{710A5FB4-0B7F-451D-AFA1-ADDF72664BB5}">
      <dgm:prSet/>
      <dgm:spPr/>
      <dgm:t>
        <a:bodyPr/>
        <a:lstStyle/>
        <a:p>
          <a:endParaRPr lang="nl-NL" b="1"/>
        </a:p>
      </dgm:t>
    </dgm:pt>
    <dgm:pt modelId="{BEF564C6-3AF0-4620-A3C3-E411E16924EB}" type="sibTrans" cxnId="{710A5FB4-0B7F-451D-AFA1-ADDF72664BB5}">
      <dgm:prSet/>
      <dgm:spPr/>
      <dgm:t>
        <a:bodyPr/>
        <a:lstStyle/>
        <a:p>
          <a:endParaRPr lang="nl-NL" b="1"/>
        </a:p>
      </dgm:t>
    </dgm:pt>
    <dgm:pt modelId="{0D55FC7C-2AB5-44A8-9921-E3B1C4BD67D1}">
      <dgm:prSet/>
      <dgm:spPr/>
      <dgm:t>
        <a:bodyPr/>
        <a:lstStyle/>
        <a:p>
          <a:pPr rtl="0"/>
          <a:r>
            <a:rPr lang="nl-NL" b="1" dirty="0" smtClean="0"/>
            <a:t>Logt in op zijn computer</a:t>
          </a:r>
          <a:endParaRPr lang="nl-NL" b="1" dirty="0"/>
        </a:p>
      </dgm:t>
    </dgm:pt>
    <dgm:pt modelId="{FC64134C-9F51-4254-9F82-F6839E7F0B36}" type="parTrans" cxnId="{EE30E90A-EF8E-49E6-80A6-8D60228FC1E6}">
      <dgm:prSet/>
      <dgm:spPr/>
      <dgm:t>
        <a:bodyPr/>
        <a:lstStyle/>
        <a:p>
          <a:endParaRPr lang="nl-NL" b="1"/>
        </a:p>
      </dgm:t>
    </dgm:pt>
    <dgm:pt modelId="{0F7DD9D6-77CE-4DC7-843C-979E9FEF128E}" type="sibTrans" cxnId="{EE30E90A-EF8E-49E6-80A6-8D60228FC1E6}">
      <dgm:prSet/>
      <dgm:spPr/>
      <dgm:t>
        <a:bodyPr/>
        <a:lstStyle/>
        <a:p>
          <a:endParaRPr lang="nl-NL" b="1"/>
        </a:p>
      </dgm:t>
    </dgm:pt>
    <dgm:pt modelId="{E59A3509-772D-4948-BC01-E55E215AEB47}">
      <dgm:prSet/>
      <dgm:spPr/>
      <dgm:t>
        <a:bodyPr/>
        <a:lstStyle/>
        <a:p>
          <a:pPr rtl="0"/>
          <a:r>
            <a:rPr lang="nl-NL" b="1" dirty="0" smtClean="0"/>
            <a:t>Start zijn motor</a:t>
          </a:r>
          <a:endParaRPr lang="nl-NL" b="1" dirty="0"/>
        </a:p>
      </dgm:t>
    </dgm:pt>
    <dgm:pt modelId="{05F7BC6D-D3BB-43A4-9383-EA0A0ABE714F}" type="parTrans" cxnId="{ABC17321-CF8A-4D61-AE04-6675E009AE2A}">
      <dgm:prSet/>
      <dgm:spPr/>
      <dgm:t>
        <a:bodyPr/>
        <a:lstStyle/>
        <a:p>
          <a:endParaRPr lang="nl-NL" b="1"/>
        </a:p>
      </dgm:t>
    </dgm:pt>
    <dgm:pt modelId="{063F2647-F71B-4BDA-9A21-8DEF42544ABD}" type="sibTrans" cxnId="{ABC17321-CF8A-4D61-AE04-6675E009AE2A}">
      <dgm:prSet/>
      <dgm:spPr/>
      <dgm:t>
        <a:bodyPr/>
        <a:lstStyle/>
        <a:p>
          <a:endParaRPr lang="nl-NL" b="1"/>
        </a:p>
      </dgm:t>
    </dgm:pt>
    <dgm:pt modelId="{BB218A22-4D3F-4D90-B874-31BAC13706EF}">
      <dgm:prSet/>
      <dgm:spPr/>
      <dgm:t>
        <a:bodyPr/>
        <a:lstStyle/>
        <a:p>
          <a:pPr rtl="0"/>
          <a:r>
            <a:rPr lang="nl-NL" b="1" smtClean="0"/>
            <a:t>Met een beweging van zijn hand</a:t>
          </a:r>
          <a:endParaRPr lang="nl-NL" b="1"/>
        </a:p>
      </dgm:t>
    </dgm:pt>
    <dgm:pt modelId="{8FBB42DA-A841-40D9-9C73-2548F7AFF176}" type="parTrans" cxnId="{DCD92138-DB75-4E08-B835-AFC26CCC9C81}">
      <dgm:prSet/>
      <dgm:spPr/>
      <dgm:t>
        <a:bodyPr/>
        <a:lstStyle/>
        <a:p>
          <a:endParaRPr lang="nl-NL" b="1"/>
        </a:p>
      </dgm:t>
    </dgm:pt>
    <dgm:pt modelId="{C4FEDEA0-042F-421E-BEAD-C5D3B74493A4}" type="sibTrans" cxnId="{DCD92138-DB75-4E08-B835-AFC26CCC9C81}">
      <dgm:prSet/>
      <dgm:spPr/>
      <dgm:t>
        <a:bodyPr/>
        <a:lstStyle/>
        <a:p>
          <a:endParaRPr lang="nl-NL" b="1"/>
        </a:p>
      </dgm:t>
    </dgm:pt>
    <dgm:pt modelId="{6835F6DA-083C-4548-A2A5-9BB40FFD79B4}" type="pres">
      <dgm:prSet presAssocID="{48B87BCA-B780-4D19-933E-38E42AF3CA6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864D6C9-A649-445D-A446-259F8686995D}" type="pres">
      <dgm:prSet presAssocID="{48B87BCA-B780-4D19-933E-38E42AF3CA61}" presName="arrow" presStyleLbl="bgShp" presStyleIdx="0" presStyleCnt="1"/>
      <dgm:spPr/>
    </dgm:pt>
    <dgm:pt modelId="{15D5438A-0D0F-4AB8-9BFD-BD77A002B70F}" type="pres">
      <dgm:prSet presAssocID="{48B87BCA-B780-4D19-933E-38E42AF3CA61}" presName="linearProcess" presStyleCnt="0"/>
      <dgm:spPr/>
    </dgm:pt>
    <dgm:pt modelId="{ACFFA931-67FE-4B92-BB4F-2CC1D6FBDBE0}" type="pres">
      <dgm:prSet presAssocID="{2B2F89C1-4DFE-4320-8B50-625368DF44C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A13FCD-7684-430F-9452-9E6E56CBAF83}" type="pres">
      <dgm:prSet presAssocID="{B0184473-F489-4CD4-B63F-282D11E7D1FC}" presName="sibTrans" presStyleCnt="0"/>
      <dgm:spPr/>
    </dgm:pt>
    <dgm:pt modelId="{8C26AEE9-5E1E-44F1-8563-B66273CE793F}" type="pres">
      <dgm:prSet presAssocID="{BB4BEE0F-9012-40CF-845B-736345BD000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762E03-B283-405C-BB59-EB4163288AC8}" type="pres">
      <dgm:prSet presAssocID="{BEF564C6-3AF0-4620-A3C3-E411E16924EB}" presName="sibTrans" presStyleCnt="0"/>
      <dgm:spPr/>
    </dgm:pt>
    <dgm:pt modelId="{2DDC42E0-2E2A-4480-84F8-42C7352B5C8B}" type="pres">
      <dgm:prSet presAssocID="{0D55FC7C-2AB5-44A8-9921-E3B1C4BD67D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427548-7B06-42BF-A548-716F1F5732E3}" type="pres">
      <dgm:prSet presAssocID="{0F7DD9D6-77CE-4DC7-843C-979E9FEF128E}" presName="sibTrans" presStyleCnt="0"/>
      <dgm:spPr/>
    </dgm:pt>
    <dgm:pt modelId="{4B7B2ADE-DEDF-4C8A-BDC7-A8EEFE1B3997}" type="pres">
      <dgm:prSet presAssocID="{E59A3509-772D-4948-BC01-E55E215AEB4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80E3C4-353B-45D2-ADD1-D22E13F90137}" type="pres">
      <dgm:prSet presAssocID="{063F2647-F71B-4BDA-9A21-8DEF42544ABD}" presName="sibTrans" presStyleCnt="0"/>
      <dgm:spPr/>
    </dgm:pt>
    <dgm:pt modelId="{A96DF5D8-DB01-440C-8798-9CC77B867987}" type="pres">
      <dgm:prSet presAssocID="{BB218A22-4D3F-4D90-B874-31BAC13706E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CD92138-DB75-4E08-B835-AFC26CCC9C81}" srcId="{48B87BCA-B780-4D19-933E-38E42AF3CA61}" destId="{BB218A22-4D3F-4D90-B874-31BAC13706EF}" srcOrd="4" destOrd="0" parTransId="{8FBB42DA-A841-40D9-9C73-2548F7AFF176}" sibTransId="{C4FEDEA0-042F-421E-BEAD-C5D3B74493A4}"/>
    <dgm:cxn modelId="{B1DBE999-D519-4434-849F-2E6E0B6D8185}" type="presOf" srcId="{E59A3509-772D-4948-BC01-E55E215AEB47}" destId="{4B7B2ADE-DEDF-4C8A-BDC7-A8EEFE1B3997}" srcOrd="0" destOrd="0" presId="urn:microsoft.com/office/officeart/2005/8/layout/hProcess9"/>
    <dgm:cxn modelId="{74A2F0DC-68C3-4598-BD50-FD44FA7FC9B4}" type="presOf" srcId="{48B87BCA-B780-4D19-933E-38E42AF3CA61}" destId="{6835F6DA-083C-4548-A2A5-9BB40FFD79B4}" srcOrd="0" destOrd="0" presId="urn:microsoft.com/office/officeart/2005/8/layout/hProcess9"/>
    <dgm:cxn modelId="{1EECD5D6-93BA-4880-8509-80C625A3071B}" srcId="{48B87BCA-B780-4D19-933E-38E42AF3CA61}" destId="{2B2F89C1-4DFE-4320-8B50-625368DF44CF}" srcOrd="0" destOrd="0" parTransId="{F5F4BF26-B88B-49C2-A9C8-79C8EA4CA08F}" sibTransId="{B0184473-F489-4CD4-B63F-282D11E7D1FC}"/>
    <dgm:cxn modelId="{ABC17321-CF8A-4D61-AE04-6675E009AE2A}" srcId="{48B87BCA-B780-4D19-933E-38E42AF3CA61}" destId="{E59A3509-772D-4948-BC01-E55E215AEB47}" srcOrd="3" destOrd="0" parTransId="{05F7BC6D-D3BB-43A4-9383-EA0A0ABE714F}" sibTransId="{063F2647-F71B-4BDA-9A21-8DEF42544ABD}"/>
    <dgm:cxn modelId="{EE30E90A-EF8E-49E6-80A6-8D60228FC1E6}" srcId="{48B87BCA-B780-4D19-933E-38E42AF3CA61}" destId="{0D55FC7C-2AB5-44A8-9921-E3B1C4BD67D1}" srcOrd="2" destOrd="0" parTransId="{FC64134C-9F51-4254-9F82-F6839E7F0B36}" sibTransId="{0F7DD9D6-77CE-4DC7-843C-979E9FEF128E}"/>
    <dgm:cxn modelId="{B1EE4AD1-8451-4DE0-B034-B47370E60276}" type="presOf" srcId="{BB218A22-4D3F-4D90-B874-31BAC13706EF}" destId="{A96DF5D8-DB01-440C-8798-9CC77B867987}" srcOrd="0" destOrd="0" presId="urn:microsoft.com/office/officeart/2005/8/layout/hProcess9"/>
    <dgm:cxn modelId="{710A5FB4-0B7F-451D-AFA1-ADDF72664BB5}" srcId="{48B87BCA-B780-4D19-933E-38E42AF3CA61}" destId="{BB4BEE0F-9012-40CF-845B-736345BD000A}" srcOrd="1" destOrd="0" parTransId="{36741E76-43D3-41B7-A8FE-6800C6250B59}" sibTransId="{BEF564C6-3AF0-4620-A3C3-E411E16924EB}"/>
    <dgm:cxn modelId="{91244EAB-04C1-4563-8074-3BEFC5B430EB}" type="presOf" srcId="{0D55FC7C-2AB5-44A8-9921-E3B1C4BD67D1}" destId="{2DDC42E0-2E2A-4480-84F8-42C7352B5C8B}" srcOrd="0" destOrd="0" presId="urn:microsoft.com/office/officeart/2005/8/layout/hProcess9"/>
    <dgm:cxn modelId="{8F3276BC-9C6D-4051-9DE3-8429F92F2AAB}" type="presOf" srcId="{2B2F89C1-4DFE-4320-8B50-625368DF44CF}" destId="{ACFFA931-67FE-4B92-BB4F-2CC1D6FBDBE0}" srcOrd="0" destOrd="0" presId="urn:microsoft.com/office/officeart/2005/8/layout/hProcess9"/>
    <dgm:cxn modelId="{4D8C90AA-6420-4B1A-88BB-7FB9B5EA0B98}" type="presOf" srcId="{BB4BEE0F-9012-40CF-845B-736345BD000A}" destId="{8C26AEE9-5E1E-44F1-8563-B66273CE793F}" srcOrd="0" destOrd="0" presId="urn:microsoft.com/office/officeart/2005/8/layout/hProcess9"/>
    <dgm:cxn modelId="{CC67E70D-D904-4AF7-9D03-F9406D0B88D0}" type="presParOf" srcId="{6835F6DA-083C-4548-A2A5-9BB40FFD79B4}" destId="{6864D6C9-A649-445D-A446-259F8686995D}" srcOrd="0" destOrd="0" presId="urn:microsoft.com/office/officeart/2005/8/layout/hProcess9"/>
    <dgm:cxn modelId="{20553F99-25B8-4919-ABBC-121FB5087EEC}" type="presParOf" srcId="{6835F6DA-083C-4548-A2A5-9BB40FFD79B4}" destId="{15D5438A-0D0F-4AB8-9BFD-BD77A002B70F}" srcOrd="1" destOrd="0" presId="urn:microsoft.com/office/officeart/2005/8/layout/hProcess9"/>
    <dgm:cxn modelId="{B9F5FF46-8329-4BC2-AFB5-33B34678F078}" type="presParOf" srcId="{15D5438A-0D0F-4AB8-9BFD-BD77A002B70F}" destId="{ACFFA931-67FE-4B92-BB4F-2CC1D6FBDBE0}" srcOrd="0" destOrd="0" presId="urn:microsoft.com/office/officeart/2005/8/layout/hProcess9"/>
    <dgm:cxn modelId="{0B799BA7-FF78-46AD-83FE-1478263B58EA}" type="presParOf" srcId="{15D5438A-0D0F-4AB8-9BFD-BD77A002B70F}" destId="{C1A13FCD-7684-430F-9452-9E6E56CBAF83}" srcOrd="1" destOrd="0" presId="urn:microsoft.com/office/officeart/2005/8/layout/hProcess9"/>
    <dgm:cxn modelId="{43784BED-D3DD-40A1-914C-3E92C08AF518}" type="presParOf" srcId="{15D5438A-0D0F-4AB8-9BFD-BD77A002B70F}" destId="{8C26AEE9-5E1E-44F1-8563-B66273CE793F}" srcOrd="2" destOrd="0" presId="urn:microsoft.com/office/officeart/2005/8/layout/hProcess9"/>
    <dgm:cxn modelId="{E626C362-F78E-435B-9E5C-8DCCCFD87C13}" type="presParOf" srcId="{15D5438A-0D0F-4AB8-9BFD-BD77A002B70F}" destId="{40762E03-B283-405C-BB59-EB4163288AC8}" srcOrd="3" destOrd="0" presId="urn:microsoft.com/office/officeart/2005/8/layout/hProcess9"/>
    <dgm:cxn modelId="{B3AE3C2F-E435-49A4-8887-24AD628F0453}" type="presParOf" srcId="{15D5438A-0D0F-4AB8-9BFD-BD77A002B70F}" destId="{2DDC42E0-2E2A-4480-84F8-42C7352B5C8B}" srcOrd="4" destOrd="0" presId="urn:microsoft.com/office/officeart/2005/8/layout/hProcess9"/>
    <dgm:cxn modelId="{8D4DEB07-392C-4B16-AEA9-001444B80CA7}" type="presParOf" srcId="{15D5438A-0D0F-4AB8-9BFD-BD77A002B70F}" destId="{DD427548-7B06-42BF-A548-716F1F5732E3}" srcOrd="5" destOrd="0" presId="urn:microsoft.com/office/officeart/2005/8/layout/hProcess9"/>
    <dgm:cxn modelId="{FA26CBCD-0FAE-47AF-BD48-9A6DC560669F}" type="presParOf" srcId="{15D5438A-0D0F-4AB8-9BFD-BD77A002B70F}" destId="{4B7B2ADE-DEDF-4C8A-BDC7-A8EEFE1B3997}" srcOrd="6" destOrd="0" presId="urn:microsoft.com/office/officeart/2005/8/layout/hProcess9"/>
    <dgm:cxn modelId="{884D24B7-B872-4073-BA70-00BE450277FB}" type="presParOf" srcId="{15D5438A-0D0F-4AB8-9BFD-BD77A002B70F}" destId="{0080E3C4-353B-45D2-ADD1-D22E13F90137}" srcOrd="7" destOrd="0" presId="urn:microsoft.com/office/officeart/2005/8/layout/hProcess9"/>
    <dgm:cxn modelId="{CEB5A455-DB76-4E89-BD4F-3FE3D3D031C1}" type="presParOf" srcId="{15D5438A-0D0F-4AB8-9BFD-BD77A002B70F}" destId="{A96DF5D8-DB01-440C-8798-9CC77B86798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8F351FC-51C5-4AE0-AD4A-24376CBC44A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D942B5A-94B9-4A25-911E-46D566F8F231}">
      <dgm:prSet/>
      <dgm:spPr/>
      <dgm:t>
        <a:bodyPr/>
        <a:lstStyle/>
        <a:p>
          <a:pPr algn="ctr" rtl="0"/>
          <a:r>
            <a:rPr lang="nl-NL" smtClean="0"/>
            <a:t>Methoden voor mensverbetering V </a:t>
          </a:r>
          <a:endParaRPr lang="nl-NL"/>
        </a:p>
      </dgm:t>
    </dgm:pt>
    <dgm:pt modelId="{3DD13557-9928-43B4-A439-EFDE412EE000}" type="parTrans" cxnId="{A45D619A-D2D2-4EE0-817B-10980A74F6CE}">
      <dgm:prSet/>
      <dgm:spPr/>
      <dgm:t>
        <a:bodyPr/>
        <a:lstStyle/>
        <a:p>
          <a:endParaRPr lang="nl-NL"/>
        </a:p>
      </dgm:t>
    </dgm:pt>
    <dgm:pt modelId="{45680EDD-2E47-4028-BB84-36461D30B7DC}" type="sibTrans" cxnId="{A45D619A-D2D2-4EE0-817B-10980A74F6CE}">
      <dgm:prSet/>
      <dgm:spPr/>
      <dgm:t>
        <a:bodyPr/>
        <a:lstStyle/>
        <a:p>
          <a:endParaRPr lang="nl-NL"/>
        </a:p>
      </dgm:t>
    </dgm:pt>
    <dgm:pt modelId="{A26BBE10-06B0-4A6B-991C-03636FBCD926}" type="pres">
      <dgm:prSet presAssocID="{78F351FC-51C5-4AE0-AD4A-24376CBC44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8E4E12-A946-49AF-AA54-2AAC45FAD566}" type="pres">
      <dgm:prSet presAssocID="{ED942B5A-94B9-4A25-911E-46D566F8F2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5D619A-D2D2-4EE0-817B-10980A74F6CE}" srcId="{78F351FC-51C5-4AE0-AD4A-24376CBC44AC}" destId="{ED942B5A-94B9-4A25-911E-46D566F8F231}" srcOrd="0" destOrd="0" parTransId="{3DD13557-9928-43B4-A439-EFDE412EE000}" sibTransId="{45680EDD-2E47-4028-BB84-36461D30B7DC}"/>
    <dgm:cxn modelId="{FF0651A3-4E68-48EB-AFB4-8F55BE0BE37D}" type="presOf" srcId="{ED942B5A-94B9-4A25-911E-46D566F8F231}" destId="{CC8E4E12-A946-49AF-AA54-2AAC45FAD566}" srcOrd="0" destOrd="0" presId="urn:microsoft.com/office/officeart/2005/8/layout/vList2"/>
    <dgm:cxn modelId="{3D53DCFA-B18E-4B16-9FDD-DA43244BB32A}" type="presOf" srcId="{78F351FC-51C5-4AE0-AD4A-24376CBC44AC}" destId="{A26BBE10-06B0-4A6B-991C-03636FBCD926}" srcOrd="0" destOrd="0" presId="urn:microsoft.com/office/officeart/2005/8/layout/vList2"/>
    <dgm:cxn modelId="{803E565D-6BCC-4FE4-A5F8-B812C1369A93}" type="presParOf" srcId="{A26BBE10-06B0-4A6B-991C-03636FBCD926}" destId="{CC8E4E12-A946-49AF-AA54-2AAC45FAD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874BC8-9473-4DAE-90CC-C55F8F009393}" type="doc">
      <dgm:prSet loTypeId="urn:microsoft.com/office/officeart/2005/8/layout/hierarchy3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F016B9F5-C93B-4AC8-AB90-98056D0166D5}">
      <dgm:prSet custT="1"/>
      <dgm:spPr/>
      <dgm:t>
        <a:bodyPr/>
        <a:lstStyle/>
        <a:p>
          <a:pPr rtl="0"/>
          <a:r>
            <a:rPr lang="nl-NL" sz="2400" dirty="0" err="1" smtClean="0"/>
            <a:t>Cyborg</a:t>
          </a:r>
          <a:endParaRPr lang="nl-NL" sz="2400" dirty="0"/>
        </a:p>
      </dgm:t>
    </dgm:pt>
    <dgm:pt modelId="{2BFA385F-91C4-4BB4-A771-49660CAB66B7}" type="parTrans" cxnId="{E62601D2-2FFD-4494-9A8E-A2C247A6222D}">
      <dgm:prSet/>
      <dgm:spPr/>
      <dgm:t>
        <a:bodyPr/>
        <a:lstStyle/>
        <a:p>
          <a:endParaRPr lang="nl-NL"/>
        </a:p>
      </dgm:t>
    </dgm:pt>
    <dgm:pt modelId="{D9E04F48-76F7-4799-B515-2C2182B69E3F}" type="sibTrans" cxnId="{E62601D2-2FFD-4494-9A8E-A2C247A6222D}">
      <dgm:prSet/>
      <dgm:spPr/>
      <dgm:t>
        <a:bodyPr/>
        <a:lstStyle/>
        <a:p>
          <a:endParaRPr lang="nl-NL"/>
        </a:p>
      </dgm:t>
    </dgm:pt>
    <dgm:pt modelId="{795AAC86-BB4D-47DC-9841-87CCB011DA01}">
      <dgm:prSet custT="1"/>
      <dgm:spPr/>
      <dgm:t>
        <a:bodyPr/>
        <a:lstStyle/>
        <a:p>
          <a:pPr rtl="0"/>
          <a:r>
            <a:rPr lang="nl-NL" sz="2000" b="1" dirty="0" smtClean="0"/>
            <a:t>Samengaan mens en machine</a:t>
          </a:r>
          <a:endParaRPr lang="nl-NL" sz="2000" b="1" dirty="0"/>
        </a:p>
      </dgm:t>
    </dgm:pt>
    <dgm:pt modelId="{A8E42ACE-5764-4164-9021-587CCC2ABD6D}" type="parTrans" cxnId="{24DE8C5D-3A9F-48C4-9709-0AFF5ADC6A6C}">
      <dgm:prSet/>
      <dgm:spPr/>
      <dgm:t>
        <a:bodyPr/>
        <a:lstStyle/>
        <a:p>
          <a:endParaRPr lang="nl-NL"/>
        </a:p>
      </dgm:t>
    </dgm:pt>
    <dgm:pt modelId="{9D6097DD-6983-4DD2-AB35-5C91C5C542EB}" type="sibTrans" cxnId="{24DE8C5D-3A9F-48C4-9709-0AFF5ADC6A6C}">
      <dgm:prSet/>
      <dgm:spPr/>
      <dgm:t>
        <a:bodyPr/>
        <a:lstStyle/>
        <a:p>
          <a:endParaRPr lang="nl-NL"/>
        </a:p>
      </dgm:t>
    </dgm:pt>
    <dgm:pt modelId="{25AC1517-FB85-4C4F-A9D3-1D0FD39AE35F}">
      <dgm:prSet custT="1"/>
      <dgm:spPr/>
      <dgm:t>
        <a:bodyPr/>
        <a:lstStyle/>
        <a:p>
          <a:pPr rtl="0"/>
          <a:r>
            <a:rPr lang="nl-NL" sz="2000" b="1" dirty="0" smtClean="0"/>
            <a:t>Elektronische prothesen (oog – oor)</a:t>
          </a:r>
          <a:endParaRPr lang="nl-NL" sz="2000" b="1" dirty="0"/>
        </a:p>
      </dgm:t>
    </dgm:pt>
    <dgm:pt modelId="{930AAB7F-D8BD-4609-9C12-DF857A1F73F0}" type="parTrans" cxnId="{BAF55CC0-E40B-4474-946E-E8A81C6F6835}">
      <dgm:prSet/>
      <dgm:spPr/>
      <dgm:t>
        <a:bodyPr/>
        <a:lstStyle/>
        <a:p>
          <a:endParaRPr lang="nl-NL"/>
        </a:p>
      </dgm:t>
    </dgm:pt>
    <dgm:pt modelId="{16AEC6EE-E013-475E-A2FF-F4C44B8C9998}" type="sibTrans" cxnId="{BAF55CC0-E40B-4474-946E-E8A81C6F6835}">
      <dgm:prSet/>
      <dgm:spPr/>
      <dgm:t>
        <a:bodyPr/>
        <a:lstStyle/>
        <a:p>
          <a:endParaRPr lang="nl-NL"/>
        </a:p>
      </dgm:t>
    </dgm:pt>
    <dgm:pt modelId="{3B53370F-7C47-4A03-8F02-6606B3FC0634}">
      <dgm:prSet custT="1"/>
      <dgm:spPr/>
      <dgm:t>
        <a:bodyPr/>
        <a:lstStyle/>
        <a:p>
          <a:pPr rtl="0"/>
          <a:r>
            <a:rPr lang="nl-NL" sz="2400" dirty="0" err="1" smtClean="0"/>
            <a:t>Androïd</a:t>
          </a:r>
          <a:endParaRPr lang="nl-NL" sz="2400" dirty="0"/>
        </a:p>
      </dgm:t>
    </dgm:pt>
    <dgm:pt modelId="{835EF59E-ACED-4001-B1AB-7709FDE3C154}" type="parTrans" cxnId="{EF0D4489-E63D-44E1-8E30-753BF52D3687}">
      <dgm:prSet/>
      <dgm:spPr/>
      <dgm:t>
        <a:bodyPr/>
        <a:lstStyle/>
        <a:p>
          <a:endParaRPr lang="nl-NL"/>
        </a:p>
      </dgm:t>
    </dgm:pt>
    <dgm:pt modelId="{42FEB58A-8ADE-44A9-AEB8-3F1F27B0F95A}" type="sibTrans" cxnId="{EF0D4489-E63D-44E1-8E30-753BF52D3687}">
      <dgm:prSet/>
      <dgm:spPr/>
      <dgm:t>
        <a:bodyPr/>
        <a:lstStyle/>
        <a:p>
          <a:endParaRPr lang="nl-NL"/>
        </a:p>
      </dgm:t>
    </dgm:pt>
    <dgm:pt modelId="{17AA029E-1BFF-4E81-A129-FD66AC50C16A}">
      <dgm:prSet custT="1"/>
      <dgm:spPr/>
      <dgm:t>
        <a:bodyPr/>
        <a:lstStyle/>
        <a:p>
          <a:pPr rtl="0"/>
          <a:r>
            <a:rPr lang="nl-NL" sz="2000" dirty="0" smtClean="0"/>
            <a:t>Robot met menselijke vorm</a:t>
          </a:r>
          <a:endParaRPr lang="nl-NL" sz="2000" dirty="0"/>
        </a:p>
      </dgm:t>
    </dgm:pt>
    <dgm:pt modelId="{4CE77FD5-7F8A-46F6-9D45-8D4131CE3086}" type="parTrans" cxnId="{A8D29CF8-B216-4349-9A0D-17915FC9F05E}">
      <dgm:prSet/>
      <dgm:spPr/>
      <dgm:t>
        <a:bodyPr/>
        <a:lstStyle/>
        <a:p>
          <a:endParaRPr lang="nl-NL"/>
        </a:p>
      </dgm:t>
    </dgm:pt>
    <dgm:pt modelId="{DA39B4E0-125B-45D9-A562-F1466E50FF01}" type="sibTrans" cxnId="{A8D29CF8-B216-4349-9A0D-17915FC9F05E}">
      <dgm:prSet/>
      <dgm:spPr/>
      <dgm:t>
        <a:bodyPr/>
        <a:lstStyle/>
        <a:p>
          <a:endParaRPr lang="nl-NL"/>
        </a:p>
      </dgm:t>
    </dgm:pt>
    <dgm:pt modelId="{CE63FD26-5EE3-43CD-90C0-0EB1ACBFB7C5}" type="pres">
      <dgm:prSet presAssocID="{63874BC8-9473-4DAE-90CC-C55F8F0093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D297456C-A2D1-4F30-B263-F9D97B833291}" type="pres">
      <dgm:prSet presAssocID="{F016B9F5-C93B-4AC8-AB90-98056D0166D5}" presName="root" presStyleCnt="0"/>
      <dgm:spPr/>
    </dgm:pt>
    <dgm:pt modelId="{3759A20D-6BDD-4B98-B469-C976BB86B621}" type="pres">
      <dgm:prSet presAssocID="{F016B9F5-C93B-4AC8-AB90-98056D0166D5}" presName="rootComposite" presStyleCnt="0"/>
      <dgm:spPr/>
    </dgm:pt>
    <dgm:pt modelId="{FA59309C-AEDC-4460-B0B9-0DD454F541F6}" type="pres">
      <dgm:prSet presAssocID="{F016B9F5-C93B-4AC8-AB90-98056D0166D5}" presName="rootText" presStyleLbl="node1" presStyleIdx="0" presStyleCnt="2" custScaleX="63688" custScaleY="37866"/>
      <dgm:spPr/>
      <dgm:t>
        <a:bodyPr/>
        <a:lstStyle/>
        <a:p>
          <a:endParaRPr lang="nl-NL"/>
        </a:p>
      </dgm:t>
    </dgm:pt>
    <dgm:pt modelId="{6605739E-F36A-4004-B97A-1C1B8C305734}" type="pres">
      <dgm:prSet presAssocID="{F016B9F5-C93B-4AC8-AB90-98056D0166D5}" presName="rootConnector" presStyleLbl="node1" presStyleIdx="0" presStyleCnt="2"/>
      <dgm:spPr/>
      <dgm:t>
        <a:bodyPr/>
        <a:lstStyle/>
        <a:p>
          <a:endParaRPr lang="nl-NL"/>
        </a:p>
      </dgm:t>
    </dgm:pt>
    <dgm:pt modelId="{F4163C46-EE2C-4037-802E-2212619B2F7B}" type="pres">
      <dgm:prSet presAssocID="{F016B9F5-C93B-4AC8-AB90-98056D0166D5}" presName="childShape" presStyleCnt="0"/>
      <dgm:spPr/>
    </dgm:pt>
    <dgm:pt modelId="{3472684B-501E-4894-9458-39D1851D333C}" type="pres">
      <dgm:prSet presAssocID="{A8E42ACE-5764-4164-9021-587CCC2ABD6D}" presName="Name13" presStyleLbl="parChTrans1D2" presStyleIdx="0" presStyleCnt="3"/>
      <dgm:spPr/>
      <dgm:t>
        <a:bodyPr/>
        <a:lstStyle/>
        <a:p>
          <a:endParaRPr lang="nl-NL"/>
        </a:p>
      </dgm:t>
    </dgm:pt>
    <dgm:pt modelId="{4D83497B-0CE3-470B-B059-650615BDB1D6}" type="pres">
      <dgm:prSet presAssocID="{795AAC86-BB4D-47DC-9841-87CCB011DA01}" presName="childText" presStyleLbl="bgAcc1" presStyleIdx="0" presStyleCnt="3" custScaleX="88876" custScaleY="2772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19E28DF-9B8E-4B9C-B3A7-A0E9A803EE37}" type="pres">
      <dgm:prSet presAssocID="{930AAB7F-D8BD-4609-9C12-DF857A1F73F0}" presName="Name13" presStyleLbl="parChTrans1D2" presStyleIdx="1" presStyleCnt="3"/>
      <dgm:spPr/>
      <dgm:t>
        <a:bodyPr/>
        <a:lstStyle/>
        <a:p>
          <a:endParaRPr lang="nl-NL"/>
        </a:p>
      </dgm:t>
    </dgm:pt>
    <dgm:pt modelId="{2C7880EE-B9F7-4182-8CCA-6D2C1BD64C66}" type="pres">
      <dgm:prSet presAssocID="{25AC1517-FB85-4C4F-A9D3-1D0FD39AE35F}" presName="childText" presStyleLbl="bgAcc1" presStyleIdx="1" presStyleCnt="3" custScaleX="89161" custScaleY="304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0FABE8-C7DA-4343-AE5C-1F26A189CD27}" type="pres">
      <dgm:prSet presAssocID="{3B53370F-7C47-4A03-8F02-6606B3FC0634}" presName="root" presStyleCnt="0"/>
      <dgm:spPr/>
    </dgm:pt>
    <dgm:pt modelId="{4E2AAEBB-FE93-4751-85B4-4EAB5CDAE2EC}" type="pres">
      <dgm:prSet presAssocID="{3B53370F-7C47-4A03-8F02-6606B3FC0634}" presName="rootComposite" presStyleCnt="0"/>
      <dgm:spPr/>
    </dgm:pt>
    <dgm:pt modelId="{5240D2E4-AF17-4CBF-929B-2F62B18A87B6}" type="pres">
      <dgm:prSet presAssocID="{3B53370F-7C47-4A03-8F02-6606B3FC0634}" presName="rootText" presStyleLbl="node1" presStyleIdx="1" presStyleCnt="2" custScaleX="61002" custScaleY="40937"/>
      <dgm:spPr/>
      <dgm:t>
        <a:bodyPr/>
        <a:lstStyle/>
        <a:p>
          <a:endParaRPr lang="nl-NL"/>
        </a:p>
      </dgm:t>
    </dgm:pt>
    <dgm:pt modelId="{23029D53-7971-435B-9533-700C04F0B6F7}" type="pres">
      <dgm:prSet presAssocID="{3B53370F-7C47-4A03-8F02-6606B3FC0634}" presName="rootConnector" presStyleLbl="node1" presStyleIdx="1" presStyleCnt="2"/>
      <dgm:spPr/>
      <dgm:t>
        <a:bodyPr/>
        <a:lstStyle/>
        <a:p>
          <a:endParaRPr lang="nl-NL"/>
        </a:p>
      </dgm:t>
    </dgm:pt>
    <dgm:pt modelId="{3A8CB5A4-6353-4E33-BA5F-13B058F8604A}" type="pres">
      <dgm:prSet presAssocID="{3B53370F-7C47-4A03-8F02-6606B3FC0634}" presName="childShape" presStyleCnt="0"/>
      <dgm:spPr/>
    </dgm:pt>
    <dgm:pt modelId="{2A03E73D-946F-4DC8-9C44-D7930EF9180E}" type="pres">
      <dgm:prSet presAssocID="{4CE77FD5-7F8A-46F6-9D45-8D4131CE3086}" presName="Name13" presStyleLbl="parChTrans1D2" presStyleIdx="2" presStyleCnt="3"/>
      <dgm:spPr/>
      <dgm:t>
        <a:bodyPr/>
        <a:lstStyle/>
        <a:p>
          <a:endParaRPr lang="nl-NL"/>
        </a:p>
      </dgm:t>
    </dgm:pt>
    <dgm:pt modelId="{73C139C6-E55C-4583-965C-0B60F755CF98}" type="pres">
      <dgm:prSet presAssocID="{17AA029E-1BFF-4E81-A129-FD66AC50C16A}" presName="childText" presStyleLbl="bgAcc1" presStyleIdx="2" presStyleCnt="3" custScaleX="113311" custScaleY="2897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8C5D37-305C-42B1-A6C1-14083A778DAE}" type="presOf" srcId="{930AAB7F-D8BD-4609-9C12-DF857A1F73F0}" destId="{019E28DF-9B8E-4B9C-B3A7-A0E9A803EE37}" srcOrd="0" destOrd="0" presId="urn:microsoft.com/office/officeart/2005/8/layout/hierarchy3"/>
    <dgm:cxn modelId="{C200BEE0-7791-4EAC-98AE-A282E9D69A39}" type="presOf" srcId="{F016B9F5-C93B-4AC8-AB90-98056D0166D5}" destId="{6605739E-F36A-4004-B97A-1C1B8C305734}" srcOrd="1" destOrd="0" presId="urn:microsoft.com/office/officeart/2005/8/layout/hierarchy3"/>
    <dgm:cxn modelId="{CFE62964-2C60-4810-9475-A8FE1329E151}" type="presOf" srcId="{4CE77FD5-7F8A-46F6-9D45-8D4131CE3086}" destId="{2A03E73D-946F-4DC8-9C44-D7930EF9180E}" srcOrd="0" destOrd="0" presId="urn:microsoft.com/office/officeart/2005/8/layout/hierarchy3"/>
    <dgm:cxn modelId="{CBAD48E6-9C6A-4D31-8B4E-16487F1A8EB2}" type="presOf" srcId="{17AA029E-1BFF-4E81-A129-FD66AC50C16A}" destId="{73C139C6-E55C-4583-965C-0B60F755CF98}" srcOrd="0" destOrd="0" presId="urn:microsoft.com/office/officeart/2005/8/layout/hierarchy3"/>
    <dgm:cxn modelId="{BAF55CC0-E40B-4474-946E-E8A81C6F6835}" srcId="{F016B9F5-C93B-4AC8-AB90-98056D0166D5}" destId="{25AC1517-FB85-4C4F-A9D3-1D0FD39AE35F}" srcOrd="1" destOrd="0" parTransId="{930AAB7F-D8BD-4609-9C12-DF857A1F73F0}" sibTransId="{16AEC6EE-E013-475E-A2FF-F4C44B8C9998}"/>
    <dgm:cxn modelId="{4AD9488F-4F5B-48D8-873E-ACE38E3B09FD}" type="presOf" srcId="{A8E42ACE-5764-4164-9021-587CCC2ABD6D}" destId="{3472684B-501E-4894-9458-39D1851D333C}" srcOrd="0" destOrd="0" presId="urn:microsoft.com/office/officeart/2005/8/layout/hierarchy3"/>
    <dgm:cxn modelId="{C4438F90-4B76-48BD-BE4C-4BCDF6230911}" type="presOf" srcId="{3B53370F-7C47-4A03-8F02-6606B3FC0634}" destId="{23029D53-7971-435B-9533-700C04F0B6F7}" srcOrd="1" destOrd="0" presId="urn:microsoft.com/office/officeart/2005/8/layout/hierarchy3"/>
    <dgm:cxn modelId="{076D9519-AA7C-402A-A09F-E40216B4A527}" type="presOf" srcId="{3B53370F-7C47-4A03-8F02-6606B3FC0634}" destId="{5240D2E4-AF17-4CBF-929B-2F62B18A87B6}" srcOrd="0" destOrd="0" presId="urn:microsoft.com/office/officeart/2005/8/layout/hierarchy3"/>
    <dgm:cxn modelId="{BFB051C2-B8EB-40C8-9546-18508DB2DFC3}" type="presOf" srcId="{795AAC86-BB4D-47DC-9841-87CCB011DA01}" destId="{4D83497B-0CE3-470B-B059-650615BDB1D6}" srcOrd="0" destOrd="0" presId="urn:microsoft.com/office/officeart/2005/8/layout/hierarchy3"/>
    <dgm:cxn modelId="{E62601D2-2FFD-4494-9A8E-A2C247A6222D}" srcId="{63874BC8-9473-4DAE-90CC-C55F8F009393}" destId="{F016B9F5-C93B-4AC8-AB90-98056D0166D5}" srcOrd="0" destOrd="0" parTransId="{2BFA385F-91C4-4BB4-A771-49660CAB66B7}" sibTransId="{D9E04F48-76F7-4799-B515-2C2182B69E3F}"/>
    <dgm:cxn modelId="{24DE8C5D-3A9F-48C4-9709-0AFF5ADC6A6C}" srcId="{F016B9F5-C93B-4AC8-AB90-98056D0166D5}" destId="{795AAC86-BB4D-47DC-9841-87CCB011DA01}" srcOrd="0" destOrd="0" parTransId="{A8E42ACE-5764-4164-9021-587CCC2ABD6D}" sibTransId="{9D6097DD-6983-4DD2-AB35-5C91C5C542EB}"/>
    <dgm:cxn modelId="{11D11D73-2EAE-46A2-85A4-631861DDE73D}" type="presOf" srcId="{F016B9F5-C93B-4AC8-AB90-98056D0166D5}" destId="{FA59309C-AEDC-4460-B0B9-0DD454F541F6}" srcOrd="0" destOrd="0" presId="urn:microsoft.com/office/officeart/2005/8/layout/hierarchy3"/>
    <dgm:cxn modelId="{E6D3CDBA-6729-451A-A55A-9C8E09F4F346}" type="presOf" srcId="{63874BC8-9473-4DAE-90CC-C55F8F009393}" destId="{CE63FD26-5EE3-43CD-90C0-0EB1ACBFB7C5}" srcOrd="0" destOrd="0" presId="urn:microsoft.com/office/officeart/2005/8/layout/hierarchy3"/>
    <dgm:cxn modelId="{B38CB40D-F65B-47D2-9C5A-EDF55C404815}" type="presOf" srcId="{25AC1517-FB85-4C4F-A9D3-1D0FD39AE35F}" destId="{2C7880EE-B9F7-4182-8CCA-6D2C1BD64C66}" srcOrd="0" destOrd="0" presId="urn:microsoft.com/office/officeart/2005/8/layout/hierarchy3"/>
    <dgm:cxn modelId="{EF0D4489-E63D-44E1-8E30-753BF52D3687}" srcId="{63874BC8-9473-4DAE-90CC-C55F8F009393}" destId="{3B53370F-7C47-4A03-8F02-6606B3FC0634}" srcOrd="1" destOrd="0" parTransId="{835EF59E-ACED-4001-B1AB-7709FDE3C154}" sibTransId="{42FEB58A-8ADE-44A9-AEB8-3F1F27B0F95A}"/>
    <dgm:cxn modelId="{A8D29CF8-B216-4349-9A0D-17915FC9F05E}" srcId="{3B53370F-7C47-4A03-8F02-6606B3FC0634}" destId="{17AA029E-1BFF-4E81-A129-FD66AC50C16A}" srcOrd="0" destOrd="0" parTransId="{4CE77FD5-7F8A-46F6-9D45-8D4131CE3086}" sibTransId="{DA39B4E0-125B-45D9-A562-F1466E50FF01}"/>
    <dgm:cxn modelId="{ADDFF773-8EB5-47AB-8A14-B24E95766DF2}" type="presParOf" srcId="{CE63FD26-5EE3-43CD-90C0-0EB1ACBFB7C5}" destId="{D297456C-A2D1-4F30-B263-F9D97B833291}" srcOrd="0" destOrd="0" presId="urn:microsoft.com/office/officeart/2005/8/layout/hierarchy3"/>
    <dgm:cxn modelId="{EF28DFD4-155E-4AD1-A675-4C2DBF7F07E8}" type="presParOf" srcId="{D297456C-A2D1-4F30-B263-F9D97B833291}" destId="{3759A20D-6BDD-4B98-B469-C976BB86B621}" srcOrd="0" destOrd="0" presId="urn:microsoft.com/office/officeart/2005/8/layout/hierarchy3"/>
    <dgm:cxn modelId="{90C86135-FB85-4697-95E6-C14DE01C5CD2}" type="presParOf" srcId="{3759A20D-6BDD-4B98-B469-C976BB86B621}" destId="{FA59309C-AEDC-4460-B0B9-0DD454F541F6}" srcOrd="0" destOrd="0" presId="urn:microsoft.com/office/officeart/2005/8/layout/hierarchy3"/>
    <dgm:cxn modelId="{88C020A0-BD23-49FF-B774-819DBD945B39}" type="presParOf" srcId="{3759A20D-6BDD-4B98-B469-C976BB86B621}" destId="{6605739E-F36A-4004-B97A-1C1B8C305734}" srcOrd="1" destOrd="0" presId="urn:microsoft.com/office/officeart/2005/8/layout/hierarchy3"/>
    <dgm:cxn modelId="{6D3BBC7F-32B6-4307-B8CC-EE7D5793B64F}" type="presParOf" srcId="{D297456C-A2D1-4F30-B263-F9D97B833291}" destId="{F4163C46-EE2C-4037-802E-2212619B2F7B}" srcOrd="1" destOrd="0" presId="urn:microsoft.com/office/officeart/2005/8/layout/hierarchy3"/>
    <dgm:cxn modelId="{95BF9E3B-8B95-4D12-9912-64DE741764EE}" type="presParOf" srcId="{F4163C46-EE2C-4037-802E-2212619B2F7B}" destId="{3472684B-501E-4894-9458-39D1851D333C}" srcOrd="0" destOrd="0" presId="urn:microsoft.com/office/officeart/2005/8/layout/hierarchy3"/>
    <dgm:cxn modelId="{E7972E24-4081-4221-A48E-99E9D4A12B15}" type="presParOf" srcId="{F4163C46-EE2C-4037-802E-2212619B2F7B}" destId="{4D83497B-0CE3-470B-B059-650615BDB1D6}" srcOrd="1" destOrd="0" presId="urn:microsoft.com/office/officeart/2005/8/layout/hierarchy3"/>
    <dgm:cxn modelId="{53BF2548-EDE4-4284-97BB-9A4E183AA06D}" type="presParOf" srcId="{F4163C46-EE2C-4037-802E-2212619B2F7B}" destId="{019E28DF-9B8E-4B9C-B3A7-A0E9A803EE37}" srcOrd="2" destOrd="0" presId="urn:microsoft.com/office/officeart/2005/8/layout/hierarchy3"/>
    <dgm:cxn modelId="{12686F6E-BE66-43EA-88B7-FEDADC1BBF78}" type="presParOf" srcId="{F4163C46-EE2C-4037-802E-2212619B2F7B}" destId="{2C7880EE-B9F7-4182-8CCA-6D2C1BD64C66}" srcOrd="3" destOrd="0" presId="urn:microsoft.com/office/officeart/2005/8/layout/hierarchy3"/>
    <dgm:cxn modelId="{2D4A05EE-06F2-4F0C-9082-13BC51E66C04}" type="presParOf" srcId="{CE63FD26-5EE3-43CD-90C0-0EB1ACBFB7C5}" destId="{8B0FABE8-C7DA-4343-AE5C-1F26A189CD27}" srcOrd="1" destOrd="0" presId="urn:microsoft.com/office/officeart/2005/8/layout/hierarchy3"/>
    <dgm:cxn modelId="{E3090AA6-0455-418A-8315-7DB821F4B06B}" type="presParOf" srcId="{8B0FABE8-C7DA-4343-AE5C-1F26A189CD27}" destId="{4E2AAEBB-FE93-4751-85B4-4EAB5CDAE2EC}" srcOrd="0" destOrd="0" presId="urn:microsoft.com/office/officeart/2005/8/layout/hierarchy3"/>
    <dgm:cxn modelId="{525A8D78-97D3-4273-AE13-5277C885841E}" type="presParOf" srcId="{4E2AAEBB-FE93-4751-85B4-4EAB5CDAE2EC}" destId="{5240D2E4-AF17-4CBF-929B-2F62B18A87B6}" srcOrd="0" destOrd="0" presId="urn:microsoft.com/office/officeart/2005/8/layout/hierarchy3"/>
    <dgm:cxn modelId="{18B0676F-47CF-4512-ABE4-B542498B1E3A}" type="presParOf" srcId="{4E2AAEBB-FE93-4751-85B4-4EAB5CDAE2EC}" destId="{23029D53-7971-435B-9533-700C04F0B6F7}" srcOrd="1" destOrd="0" presId="urn:microsoft.com/office/officeart/2005/8/layout/hierarchy3"/>
    <dgm:cxn modelId="{3D11991C-D1EE-460E-941B-B4576B741E73}" type="presParOf" srcId="{8B0FABE8-C7DA-4343-AE5C-1F26A189CD27}" destId="{3A8CB5A4-6353-4E33-BA5F-13B058F8604A}" srcOrd="1" destOrd="0" presId="urn:microsoft.com/office/officeart/2005/8/layout/hierarchy3"/>
    <dgm:cxn modelId="{D35F77AE-FA2B-46E5-93DE-FE8939066003}" type="presParOf" srcId="{3A8CB5A4-6353-4E33-BA5F-13B058F8604A}" destId="{2A03E73D-946F-4DC8-9C44-D7930EF9180E}" srcOrd="0" destOrd="0" presId="urn:microsoft.com/office/officeart/2005/8/layout/hierarchy3"/>
    <dgm:cxn modelId="{68F88802-3B8E-420B-9216-A77A8F77F86E}" type="presParOf" srcId="{3A8CB5A4-6353-4E33-BA5F-13B058F8604A}" destId="{73C139C6-E55C-4583-965C-0B60F755CF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28C3207-4A24-438C-895B-AC24474EEEA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7072153-F4C6-4373-BC79-9411AD1D0728}">
      <dgm:prSet/>
      <dgm:spPr/>
      <dgm:t>
        <a:bodyPr/>
        <a:lstStyle/>
        <a:p>
          <a:pPr algn="ctr" rtl="0"/>
          <a:r>
            <a:rPr lang="nl-NL" dirty="0" smtClean="0"/>
            <a:t>Mensverbetering &amp; ethiek</a:t>
          </a:r>
          <a:endParaRPr lang="nl-NL" dirty="0"/>
        </a:p>
      </dgm:t>
    </dgm:pt>
    <dgm:pt modelId="{8F1EEA5A-8C8D-4C20-9478-3D30E462FDE5}" type="parTrans" cxnId="{2B13F2CE-9AB1-402A-89FD-A5F1913747FC}">
      <dgm:prSet/>
      <dgm:spPr/>
      <dgm:t>
        <a:bodyPr/>
        <a:lstStyle/>
        <a:p>
          <a:endParaRPr lang="nl-NL"/>
        </a:p>
      </dgm:t>
    </dgm:pt>
    <dgm:pt modelId="{20335B74-1A45-48DD-BCB0-909EBF59A6AF}" type="sibTrans" cxnId="{2B13F2CE-9AB1-402A-89FD-A5F1913747FC}">
      <dgm:prSet/>
      <dgm:spPr/>
      <dgm:t>
        <a:bodyPr/>
        <a:lstStyle/>
        <a:p>
          <a:endParaRPr lang="nl-NL"/>
        </a:p>
      </dgm:t>
    </dgm:pt>
    <dgm:pt modelId="{64A5103B-FB84-43A9-839B-A2F642768B0F}" type="pres">
      <dgm:prSet presAssocID="{328C3207-4A24-438C-895B-AC24474EEE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BEAB0B-D3EC-4D49-9AF3-09EBFD76120A}" type="pres">
      <dgm:prSet presAssocID="{E7072153-F4C6-4373-BC79-9411AD1D07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7F35A4-544A-4ADF-A5BB-654152BC2CE2}" type="presOf" srcId="{328C3207-4A24-438C-895B-AC24474EEEA6}" destId="{64A5103B-FB84-43A9-839B-A2F642768B0F}" srcOrd="0" destOrd="0" presId="urn:microsoft.com/office/officeart/2005/8/layout/vList2"/>
    <dgm:cxn modelId="{2B13F2CE-9AB1-402A-89FD-A5F1913747FC}" srcId="{328C3207-4A24-438C-895B-AC24474EEEA6}" destId="{E7072153-F4C6-4373-BC79-9411AD1D0728}" srcOrd="0" destOrd="0" parTransId="{8F1EEA5A-8C8D-4C20-9478-3D30E462FDE5}" sibTransId="{20335B74-1A45-48DD-BCB0-909EBF59A6AF}"/>
    <dgm:cxn modelId="{E37D2278-66D4-42D4-B43E-AC2A166318DD}" type="presOf" srcId="{E7072153-F4C6-4373-BC79-9411AD1D0728}" destId="{1BBEAB0B-D3EC-4D49-9AF3-09EBFD76120A}" srcOrd="0" destOrd="0" presId="urn:microsoft.com/office/officeart/2005/8/layout/vList2"/>
    <dgm:cxn modelId="{9FF915BE-224C-442D-906D-7A64296DA1D8}" type="presParOf" srcId="{64A5103B-FB84-43A9-839B-A2F642768B0F}" destId="{1BBEAB0B-D3EC-4D49-9AF3-09EBFD7612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DED7A5-F9A2-4A10-B37E-DA6FEB31925E}" type="doc">
      <dgm:prSet loTypeId="urn:microsoft.com/office/officeart/2005/8/layout/char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B80F1E3C-F9A8-41FF-9C47-89AD4434BD55}">
      <dgm:prSet custT="1"/>
      <dgm:spPr/>
      <dgm:t>
        <a:bodyPr/>
        <a:lstStyle/>
        <a:p>
          <a:pPr rtl="0"/>
          <a:r>
            <a:rPr lang="nl-NL" sz="2000" b="1" dirty="0" smtClean="0"/>
            <a:t>Wanneer is een mens nog menselijk?</a:t>
          </a:r>
          <a:endParaRPr lang="nl-NL" sz="2000" b="1" dirty="0"/>
        </a:p>
      </dgm:t>
    </dgm:pt>
    <dgm:pt modelId="{65C83F10-8BBB-443E-94D4-D5948EA5836C}" type="parTrans" cxnId="{4B7C01BC-08A8-4FEE-8389-A6BEF9EDB840}">
      <dgm:prSet/>
      <dgm:spPr/>
      <dgm:t>
        <a:bodyPr/>
        <a:lstStyle/>
        <a:p>
          <a:endParaRPr lang="nl-NL" sz="2000" b="1"/>
        </a:p>
      </dgm:t>
    </dgm:pt>
    <dgm:pt modelId="{B72972F3-217A-49A3-B9DE-8DA670437929}" type="sibTrans" cxnId="{4B7C01BC-08A8-4FEE-8389-A6BEF9EDB840}">
      <dgm:prSet/>
      <dgm:spPr/>
      <dgm:t>
        <a:bodyPr/>
        <a:lstStyle/>
        <a:p>
          <a:endParaRPr lang="nl-NL" sz="2000" b="1"/>
        </a:p>
      </dgm:t>
    </dgm:pt>
    <dgm:pt modelId="{1C83B2E3-E029-4B2B-9CBF-B070803DEDA0}">
      <dgm:prSet custT="1"/>
      <dgm:spPr/>
      <dgm:t>
        <a:bodyPr/>
        <a:lstStyle/>
        <a:p>
          <a:pPr rtl="0"/>
          <a:r>
            <a:rPr lang="nl-NL" sz="2000" b="1" dirty="0" smtClean="0"/>
            <a:t>Hoeveel zeggenschap krijgt de mens over zijn eigen lichaam?</a:t>
          </a:r>
          <a:endParaRPr lang="nl-NL" sz="2000" b="1" dirty="0"/>
        </a:p>
      </dgm:t>
    </dgm:pt>
    <dgm:pt modelId="{0A20C627-D1C1-4E80-B0AB-2D9C5100600F}" type="parTrans" cxnId="{13B7429C-4A77-4907-A1BE-568AE4085C46}">
      <dgm:prSet/>
      <dgm:spPr/>
      <dgm:t>
        <a:bodyPr/>
        <a:lstStyle/>
        <a:p>
          <a:endParaRPr lang="nl-NL" sz="2000" b="1"/>
        </a:p>
      </dgm:t>
    </dgm:pt>
    <dgm:pt modelId="{EAA351F7-ACFA-4927-8DB6-869C3B797011}" type="sibTrans" cxnId="{13B7429C-4A77-4907-A1BE-568AE4085C46}">
      <dgm:prSet/>
      <dgm:spPr/>
      <dgm:t>
        <a:bodyPr/>
        <a:lstStyle/>
        <a:p>
          <a:endParaRPr lang="nl-NL" sz="2000" b="1"/>
        </a:p>
      </dgm:t>
    </dgm:pt>
    <dgm:pt modelId="{DF11F84E-49DD-4CBE-9DEA-DBF79AE37BA4}">
      <dgm:prSet custT="1"/>
      <dgm:spPr/>
      <dgm:t>
        <a:bodyPr/>
        <a:lstStyle/>
        <a:p>
          <a:pPr rtl="0"/>
          <a:endParaRPr lang="nl-NL" sz="2000" b="1" dirty="0" smtClean="0"/>
        </a:p>
        <a:p>
          <a:pPr rtl="0"/>
          <a:r>
            <a:rPr lang="nl-NL" sz="2000" b="1" dirty="0" smtClean="0"/>
            <a:t>Hoeveel zeggenschap krijgen ouders over hun ongeboren kinderen?</a:t>
          </a:r>
          <a:endParaRPr lang="nl-NL" sz="2000" b="1" dirty="0"/>
        </a:p>
      </dgm:t>
    </dgm:pt>
    <dgm:pt modelId="{7D63BE4D-A2B5-4BE1-99AA-55043F6777C0}" type="parTrans" cxnId="{5AFF975D-F945-47B2-BB7F-DFD85F0BE5F3}">
      <dgm:prSet/>
      <dgm:spPr/>
      <dgm:t>
        <a:bodyPr/>
        <a:lstStyle/>
        <a:p>
          <a:endParaRPr lang="nl-NL" sz="2000" b="1"/>
        </a:p>
      </dgm:t>
    </dgm:pt>
    <dgm:pt modelId="{E34505C8-3934-4C3E-A427-AF633A8DAE3E}" type="sibTrans" cxnId="{5AFF975D-F945-47B2-BB7F-DFD85F0BE5F3}">
      <dgm:prSet/>
      <dgm:spPr/>
      <dgm:t>
        <a:bodyPr/>
        <a:lstStyle/>
        <a:p>
          <a:endParaRPr lang="nl-NL" sz="2000" b="1"/>
        </a:p>
      </dgm:t>
    </dgm:pt>
    <dgm:pt modelId="{125FAE13-D8B3-45BC-B66D-69B8DA3D670D}">
      <dgm:prSet custT="1"/>
      <dgm:spPr/>
      <dgm:t>
        <a:bodyPr/>
        <a:lstStyle/>
        <a:p>
          <a:pPr rtl="0"/>
          <a:r>
            <a:rPr lang="nl-NL" sz="2000" b="1" dirty="0" smtClean="0"/>
            <a:t>We verbeteren de mens al, maar waar ligt de grens?</a:t>
          </a:r>
          <a:endParaRPr lang="nl-NL" sz="2000" b="1" dirty="0"/>
        </a:p>
      </dgm:t>
    </dgm:pt>
    <dgm:pt modelId="{7D31A65E-35B2-49D0-9BAD-F476CD4ED642}" type="parTrans" cxnId="{2F2D75F0-96CE-42FC-9B2A-FC6D4E332AFC}">
      <dgm:prSet/>
      <dgm:spPr/>
      <dgm:t>
        <a:bodyPr/>
        <a:lstStyle/>
        <a:p>
          <a:endParaRPr lang="nl-NL" sz="2000" b="1"/>
        </a:p>
      </dgm:t>
    </dgm:pt>
    <dgm:pt modelId="{435D6A80-A0E8-46B2-9FC9-A1B38CD2D3A8}" type="sibTrans" cxnId="{2F2D75F0-96CE-42FC-9B2A-FC6D4E332AFC}">
      <dgm:prSet/>
      <dgm:spPr/>
      <dgm:t>
        <a:bodyPr/>
        <a:lstStyle/>
        <a:p>
          <a:endParaRPr lang="nl-NL" sz="2000" b="1"/>
        </a:p>
      </dgm:t>
    </dgm:pt>
    <dgm:pt modelId="{283B7558-9063-4CFF-AFA9-800169B1BE58}" type="pres">
      <dgm:prSet presAssocID="{0DDED7A5-F9A2-4A10-B37E-DA6FEB3192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17C7FC-D57B-417F-A4DE-AF16849CFACD}" type="pres">
      <dgm:prSet presAssocID="{0DDED7A5-F9A2-4A10-B37E-DA6FEB31925E}" presName="wedge1" presStyleLbl="node1" presStyleIdx="0" presStyleCnt="4" custScaleX="113303" custScaleY="110089"/>
      <dgm:spPr/>
      <dgm:t>
        <a:bodyPr/>
        <a:lstStyle/>
        <a:p>
          <a:endParaRPr lang="nl-NL"/>
        </a:p>
      </dgm:t>
    </dgm:pt>
    <dgm:pt modelId="{E47745B1-4002-467C-8417-74D62D33A73B}" type="pres">
      <dgm:prSet presAssocID="{0DDED7A5-F9A2-4A10-B37E-DA6FEB31925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9761D18-5BAD-41CA-A6B7-EC0B94C68623}" type="pres">
      <dgm:prSet presAssocID="{0DDED7A5-F9A2-4A10-B37E-DA6FEB31925E}" presName="wedge2" presStyleLbl="node1" presStyleIdx="1" presStyleCnt="4" custScaleX="118350" custScaleY="107635"/>
      <dgm:spPr/>
      <dgm:t>
        <a:bodyPr/>
        <a:lstStyle/>
        <a:p>
          <a:endParaRPr lang="nl-NL"/>
        </a:p>
      </dgm:t>
    </dgm:pt>
    <dgm:pt modelId="{639A9FA8-FFB0-42E0-BA1F-135E95369058}" type="pres">
      <dgm:prSet presAssocID="{0DDED7A5-F9A2-4A10-B37E-DA6FEB31925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8D3E4A-7104-4461-8A99-0394CFBA7FFF}" type="pres">
      <dgm:prSet presAssocID="{0DDED7A5-F9A2-4A10-B37E-DA6FEB31925E}" presName="wedge3" presStyleLbl="node1" presStyleIdx="2" presStyleCnt="4" custScaleX="118402" custScaleY="107635"/>
      <dgm:spPr/>
      <dgm:t>
        <a:bodyPr/>
        <a:lstStyle/>
        <a:p>
          <a:endParaRPr lang="nl-NL"/>
        </a:p>
      </dgm:t>
    </dgm:pt>
    <dgm:pt modelId="{45C9C17D-F388-47F4-9D34-347031C0D66D}" type="pres">
      <dgm:prSet presAssocID="{0DDED7A5-F9A2-4A10-B37E-DA6FEB31925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840F1C-D6E7-43AF-B923-2B5284049B80}" type="pres">
      <dgm:prSet presAssocID="{0DDED7A5-F9A2-4A10-B37E-DA6FEB31925E}" presName="wedge4" presStyleLbl="node1" presStyleIdx="3" presStyleCnt="4" custScaleX="118402" custScaleY="115986"/>
      <dgm:spPr/>
      <dgm:t>
        <a:bodyPr/>
        <a:lstStyle/>
        <a:p>
          <a:endParaRPr lang="nl-NL"/>
        </a:p>
      </dgm:t>
    </dgm:pt>
    <dgm:pt modelId="{58B0FD32-7E87-4919-9F3F-77E933CBAA54}" type="pres">
      <dgm:prSet presAssocID="{0DDED7A5-F9A2-4A10-B37E-DA6FEB31925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3B7429C-4A77-4907-A1BE-568AE4085C46}" srcId="{0DDED7A5-F9A2-4A10-B37E-DA6FEB31925E}" destId="{1C83B2E3-E029-4B2B-9CBF-B070803DEDA0}" srcOrd="1" destOrd="0" parTransId="{0A20C627-D1C1-4E80-B0AB-2D9C5100600F}" sibTransId="{EAA351F7-ACFA-4927-8DB6-869C3B797011}"/>
    <dgm:cxn modelId="{5AFF975D-F945-47B2-BB7F-DFD85F0BE5F3}" srcId="{0DDED7A5-F9A2-4A10-B37E-DA6FEB31925E}" destId="{DF11F84E-49DD-4CBE-9DEA-DBF79AE37BA4}" srcOrd="2" destOrd="0" parTransId="{7D63BE4D-A2B5-4BE1-99AA-55043F6777C0}" sibTransId="{E34505C8-3934-4C3E-A427-AF633A8DAE3E}"/>
    <dgm:cxn modelId="{598EF680-28FF-4AAC-837E-513E4B1E9934}" type="presOf" srcId="{B80F1E3C-F9A8-41FF-9C47-89AD4434BD55}" destId="{5017C7FC-D57B-417F-A4DE-AF16849CFACD}" srcOrd="0" destOrd="0" presId="urn:microsoft.com/office/officeart/2005/8/layout/chart3"/>
    <dgm:cxn modelId="{96A53590-8B26-4222-8913-3644721A0F9E}" type="presOf" srcId="{DF11F84E-49DD-4CBE-9DEA-DBF79AE37BA4}" destId="{45C9C17D-F388-47F4-9D34-347031C0D66D}" srcOrd="1" destOrd="0" presId="urn:microsoft.com/office/officeart/2005/8/layout/chart3"/>
    <dgm:cxn modelId="{942A9C61-ED14-4A50-9A72-4AFEB943F2C3}" type="presOf" srcId="{125FAE13-D8B3-45BC-B66D-69B8DA3D670D}" destId="{58B0FD32-7E87-4919-9F3F-77E933CBAA54}" srcOrd="1" destOrd="0" presId="urn:microsoft.com/office/officeart/2005/8/layout/chart3"/>
    <dgm:cxn modelId="{E40DECF3-CAAA-4A3C-9D7A-E26BB26ACFE9}" type="presOf" srcId="{125FAE13-D8B3-45BC-B66D-69B8DA3D670D}" destId="{2C840F1C-D6E7-43AF-B923-2B5284049B80}" srcOrd="0" destOrd="0" presId="urn:microsoft.com/office/officeart/2005/8/layout/chart3"/>
    <dgm:cxn modelId="{A2D945CA-E346-449D-AD5F-AEE2582C4F05}" type="presOf" srcId="{B80F1E3C-F9A8-41FF-9C47-89AD4434BD55}" destId="{E47745B1-4002-467C-8417-74D62D33A73B}" srcOrd="1" destOrd="0" presId="urn:microsoft.com/office/officeart/2005/8/layout/chart3"/>
    <dgm:cxn modelId="{2F2D75F0-96CE-42FC-9B2A-FC6D4E332AFC}" srcId="{0DDED7A5-F9A2-4A10-B37E-DA6FEB31925E}" destId="{125FAE13-D8B3-45BC-B66D-69B8DA3D670D}" srcOrd="3" destOrd="0" parTransId="{7D31A65E-35B2-49D0-9BAD-F476CD4ED642}" sibTransId="{435D6A80-A0E8-46B2-9FC9-A1B38CD2D3A8}"/>
    <dgm:cxn modelId="{68241544-734D-4399-8B81-23C3741CA3E2}" type="presOf" srcId="{0DDED7A5-F9A2-4A10-B37E-DA6FEB31925E}" destId="{283B7558-9063-4CFF-AFA9-800169B1BE58}" srcOrd="0" destOrd="0" presId="urn:microsoft.com/office/officeart/2005/8/layout/chart3"/>
    <dgm:cxn modelId="{26F48D44-D186-4F17-8003-7EB9C1290C1C}" type="presOf" srcId="{DF11F84E-49DD-4CBE-9DEA-DBF79AE37BA4}" destId="{738D3E4A-7104-4461-8A99-0394CFBA7FFF}" srcOrd="0" destOrd="0" presId="urn:microsoft.com/office/officeart/2005/8/layout/chart3"/>
    <dgm:cxn modelId="{F778ADCA-6C2C-4B5C-9E4E-FC5BF027CC53}" type="presOf" srcId="{1C83B2E3-E029-4B2B-9CBF-B070803DEDA0}" destId="{69761D18-5BAD-41CA-A6B7-EC0B94C68623}" srcOrd="0" destOrd="0" presId="urn:microsoft.com/office/officeart/2005/8/layout/chart3"/>
    <dgm:cxn modelId="{4B7C01BC-08A8-4FEE-8389-A6BEF9EDB840}" srcId="{0DDED7A5-F9A2-4A10-B37E-DA6FEB31925E}" destId="{B80F1E3C-F9A8-41FF-9C47-89AD4434BD55}" srcOrd="0" destOrd="0" parTransId="{65C83F10-8BBB-443E-94D4-D5948EA5836C}" sibTransId="{B72972F3-217A-49A3-B9DE-8DA670437929}"/>
    <dgm:cxn modelId="{28670228-9A2C-4B95-9B4C-4D39A67BA1AC}" type="presOf" srcId="{1C83B2E3-E029-4B2B-9CBF-B070803DEDA0}" destId="{639A9FA8-FFB0-42E0-BA1F-135E95369058}" srcOrd="1" destOrd="0" presId="urn:microsoft.com/office/officeart/2005/8/layout/chart3"/>
    <dgm:cxn modelId="{109EE76F-8AFF-4FDB-A1C6-5A6D7950B50F}" type="presParOf" srcId="{283B7558-9063-4CFF-AFA9-800169B1BE58}" destId="{5017C7FC-D57B-417F-A4DE-AF16849CFACD}" srcOrd="0" destOrd="0" presId="urn:microsoft.com/office/officeart/2005/8/layout/chart3"/>
    <dgm:cxn modelId="{75B807F1-22AA-4E2C-B87F-983869AB9D31}" type="presParOf" srcId="{283B7558-9063-4CFF-AFA9-800169B1BE58}" destId="{E47745B1-4002-467C-8417-74D62D33A73B}" srcOrd="1" destOrd="0" presId="urn:microsoft.com/office/officeart/2005/8/layout/chart3"/>
    <dgm:cxn modelId="{7D23091B-F883-436F-B265-0CD27CA9CA61}" type="presParOf" srcId="{283B7558-9063-4CFF-AFA9-800169B1BE58}" destId="{69761D18-5BAD-41CA-A6B7-EC0B94C68623}" srcOrd="2" destOrd="0" presId="urn:microsoft.com/office/officeart/2005/8/layout/chart3"/>
    <dgm:cxn modelId="{4FD38811-A633-442C-BDC7-0CCBC0C8C546}" type="presParOf" srcId="{283B7558-9063-4CFF-AFA9-800169B1BE58}" destId="{639A9FA8-FFB0-42E0-BA1F-135E95369058}" srcOrd="3" destOrd="0" presId="urn:microsoft.com/office/officeart/2005/8/layout/chart3"/>
    <dgm:cxn modelId="{AC42E420-1390-4CC8-8042-381680076637}" type="presParOf" srcId="{283B7558-9063-4CFF-AFA9-800169B1BE58}" destId="{738D3E4A-7104-4461-8A99-0394CFBA7FFF}" srcOrd="4" destOrd="0" presId="urn:microsoft.com/office/officeart/2005/8/layout/chart3"/>
    <dgm:cxn modelId="{6F417A34-B437-4E70-AE58-60360723E0B1}" type="presParOf" srcId="{283B7558-9063-4CFF-AFA9-800169B1BE58}" destId="{45C9C17D-F388-47F4-9D34-347031C0D66D}" srcOrd="5" destOrd="0" presId="urn:microsoft.com/office/officeart/2005/8/layout/chart3"/>
    <dgm:cxn modelId="{E6EBBCB5-4D1F-4AA0-8131-1EAB44358469}" type="presParOf" srcId="{283B7558-9063-4CFF-AFA9-800169B1BE58}" destId="{2C840F1C-D6E7-43AF-B923-2B5284049B80}" srcOrd="6" destOrd="0" presId="urn:microsoft.com/office/officeart/2005/8/layout/chart3"/>
    <dgm:cxn modelId="{EFB69DB9-D108-467A-B8EA-C09FCD97C9BA}" type="presParOf" srcId="{283B7558-9063-4CFF-AFA9-800169B1BE58}" destId="{58B0FD32-7E87-4919-9F3F-77E933CBAA5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DD688-AA70-4CB5-894A-474531A5B08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444CC4F-EC89-43DA-B2FE-77789C3F7621}">
      <dgm:prSet/>
      <dgm:spPr/>
      <dgm:t>
        <a:bodyPr/>
        <a:lstStyle/>
        <a:p>
          <a:pPr algn="ctr" rtl="0"/>
          <a:r>
            <a:rPr lang="nl-NL" smtClean="0"/>
            <a:t>Wat is mensverbetering?</a:t>
          </a:r>
          <a:endParaRPr lang="nl-NL"/>
        </a:p>
      </dgm:t>
    </dgm:pt>
    <dgm:pt modelId="{85C63EC5-F2C0-4365-8E2F-1BECDA9ACD1A}" type="parTrans" cxnId="{10C12A24-73BE-414A-8EA4-CE309CFFA1F2}">
      <dgm:prSet/>
      <dgm:spPr/>
      <dgm:t>
        <a:bodyPr/>
        <a:lstStyle/>
        <a:p>
          <a:endParaRPr lang="nl-NL"/>
        </a:p>
      </dgm:t>
    </dgm:pt>
    <dgm:pt modelId="{1A6E6A9E-D84F-4528-9F04-0BDD95AEF48D}" type="sibTrans" cxnId="{10C12A24-73BE-414A-8EA4-CE309CFFA1F2}">
      <dgm:prSet/>
      <dgm:spPr/>
      <dgm:t>
        <a:bodyPr/>
        <a:lstStyle/>
        <a:p>
          <a:endParaRPr lang="nl-NL"/>
        </a:p>
      </dgm:t>
    </dgm:pt>
    <dgm:pt modelId="{75491857-6125-484F-9B92-C14746DDC4DC}" type="pres">
      <dgm:prSet presAssocID="{A9FDD688-AA70-4CB5-894A-474531A5B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092D5C6-6029-4296-B122-3FCB2707A8E1}" type="pres">
      <dgm:prSet presAssocID="{C444CC4F-EC89-43DA-B2FE-77789C3F76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EDA234B-7B10-4372-B22C-8778F66B4CA6}" type="presOf" srcId="{C444CC4F-EC89-43DA-B2FE-77789C3F7621}" destId="{2092D5C6-6029-4296-B122-3FCB2707A8E1}" srcOrd="0" destOrd="0" presId="urn:microsoft.com/office/officeart/2005/8/layout/vList2"/>
    <dgm:cxn modelId="{10C12A24-73BE-414A-8EA4-CE309CFFA1F2}" srcId="{A9FDD688-AA70-4CB5-894A-474531A5B080}" destId="{C444CC4F-EC89-43DA-B2FE-77789C3F7621}" srcOrd="0" destOrd="0" parTransId="{85C63EC5-F2C0-4365-8E2F-1BECDA9ACD1A}" sibTransId="{1A6E6A9E-D84F-4528-9F04-0BDD95AEF48D}"/>
    <dgm:cxn modelId="{F89F47F8-97B5-4BE1-A574-DC562369A7FF}" type="presOf" srcId="{A9FDD688-AA70-4CB5-894A-474531A5B080}" destId="{75491857-6125-484F-9B92-C14746DDC4DC}" srcOrd="0" destOrd="0" presId="urn:microsoft.com/office/officeart/2005/8/layout/vList2"/>
    <dgm:cxn modelId="{CC5092ED-44AF-4BFD-B34E-E3DD1599D962}" type="presParOf" srcId="{75491857-6125-484F-9B92-C14746DDC4DC}" destId="{2092D5C6-6029-4296-B122-3FCB2707A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C2C52F-5443-44DB-9138-D9D16C9A3B8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2B627F86-2414-4354-93C2-87CD746B3B5A}">
      <dgm:prSet/>
      <dgm:spPr/>
      <dgm:t>
        <a:bodyPr/>
        <a:lstStyle/>
        <a:p>
          <a:pPr rtl="0"/>
          <a:r>
            <a:rPr lang="nl-NL" dirty="0" smtClean="0"/>
            <a:t>Mensverbetering is het gebruik van biomedische technologie om andere doelen te bereiken dan de behandeling of het voorkomen van ziekte. </a:t>
          </a:r>
          <a:r>
            <a:rPr lang="nl-NL" i="1" dirty="0" smtClean="0"/>
            <a:t>Behandelgeneeskunde wordt wensgeneeskunde</a:t>
          </a:r>
          <a:endParaRPr lang="nl-NL" i="1" dirty="0"/>
        </a:p>
      </dgm:t>
    </dgm:pt>
    <dgm:pt modelId="{AF455F99-5898-4F63-B761-80CB03084E40}" type="parTrans" cxnId="{E8F72072-5A10-443D-A3FE-A0781C456876}">
      <dgm:prSet/>
      <dgm:spPr/>
      <dgm:t>
        <a:bodyPr/>
        <a:lstStyle/>
        <a:p>
          <a:endParaRPr lang="nl-NL"/>
        </a:p>
      </dgm:t>
    </dgm:pt>
    <dgm:pt modelId="{16D15402-2F83-48A0-B5FC-D1C3013435BE}" type="sibTrans" cxnId="{E8F72072-5A10-443D-A3FE-A0781C456876}">
      <dgm:prSet/>
      <dgm:spPr/>
      <dgm:t>
        <a:bodyPr/>
        <a:lstStyle/>
        <a:p>
          <a:endParaRPr lang="nl-NL"/>
        </a:p>
      </dgm:t>
    </dgm:pt>
    <dgm:pt modelId="{488144B7-D1A9-41DE-A062-0782DDC16A6C}" type="pres">
      <dgm:prSet presAssocID="{32C2C52F-5443-44DB-9138-D9D16C9A3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6B703B7-FEFC-47B1-88CF-266C5A1BFFFC}" type="pres">
      <dgm:prSet presAssocID="{2B627F86-2414-4354-93C2-87CD746B3B5A}" presName="parentText" presStyleLbl="node1" presStyleIdx="0" presStyleCnt="1" custLinFactNeighborX="7514" custLinFactNeighborY="136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E184A1D-96B7-4CD9-80ED-CC63ACD6F031}" type="presOf" srcId="{32C2C52F-5443-44DB-9138-D9D16C9A3B8E}" destId="{488144B7-D1A9-41DE-A062-0782DDC16A6C}" srcOrd="0" destOrd="0" presId="urn:microsoft.com/office/officeart/2005/8/layout/vList2"/>
    <dgm:cxn modelId="{E8F72072-5A10-443D-A3FE-A0781C456876}" srcId="{32C2C52F-5443-44DB-9138-D9D16C9A3B8E}" destId="{2B627F86-2414-4354-93C2-87CD746B3B5A}" srcOrd="0" destOrd="0" parTransId="{AF455F99-5898-4F63-B761-80CB03084E40}" sibTransId="{16D15402-2F83-48A0-B5FC-D1C3013435BE}"/>
    <dgm:cxn modelId="{E36FE7CE-B2B5-4161-9B98-CDD9ED57BDCB}" type="presOf" srcId="{2B627F86-2414-4354-93C2-87CD746B3B5A}" destId="{B6B703B7-FEFC-47B1-88CF-266C5A1BFFFC}" srcOrd="0" destOrd="0" presId="urn:microsoft.com/office/officeart/2005/8/layout/vList2"/>
    <dgm:cxn modelId="{1EA41C3F-1ED8-41E8-8356-79D3FB1A7B5B}" type="presParOf" srcId="{488144B7-D1A9-41DE-A062-0782DDC16A6C}" destId="{B6B703B7-FEFC-47B1-88CF-266C5A1BFF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E0D58F-779C-4BB1-9059-C8F21254C89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9290B0D-138B-4FA1-8BC9-BE0CE3682F77}">
      <dgm:prSet/>
      <dgm:spPr/>
      <dgm:t>
        <a:bodyPr/>
        <a:lstStyle/>
        <a:p>
          <a:pPr algn="ctr" rtl="0"/>
          <a:r>
            <a:rPr lang="nl-NL" smtClean="0"/>
            <a:t>Grens behandeling – verbetering?</a:t>
          </a:r>
          <a:endParaRPr lang="nl-NL"/>
        </a:p>
      </dgm:t>
    </dgm:pt>
    <dgm:pt modelId="{9341C467-8B1B-426F-B127-63959086E650}" type="parTrans" cxnId="{AA0902FA-9E76-4948-B01E-6214A9FC522C}">
      <dgm:prSet/>
      <dgm:spPr/>
      <dgm:t>
        <a:bodyPr/>
        <a:lstStyle/>
        <a:p>
          <a:endParaRPr lang="nl-NL"/>
        </a:p>
      </dgm:t>
    </dgm:pt>
    <dgm:pt modelId="{E4443FA8-0B40-4CDF-88E3-E6FFA80F95FA}" type="sibTrans" cxnId="{AA0902FA-9E76-4948-B01E-6214A9FC522C}">
      <dgm:prSet/>
      <dgm:spPr/>
      <dgm:t>
        <a:bodyPr/>
        <a:lstStyle/>
        <a:p>
          <a:endParaRPr lang="nl-NL"/>
        </a:p>
      </dgm:t>
    </dgm:pt>
    <dgm:pt modelId="{7073D490-650B-44DD-BD54-31ED8CE4197B}" type="pres">
      <dgm:prSet presAssocID="{70E0D58F-779C-4BB1-9059-C8F21254C8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0A99008-E889-4F1A-B934-8889E44F7F55}" type="pres">
      <dgm:prSet presAssocID="{49290B0D-138B-4FA1-8BC9-BE0CE3682F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69F5B0B-3CB2-482C-90F7-54A23DEA296C}" type="presOf" srcId="{49290B0D-138B-4FA1-8BC9-BE0CE3682F77}" destId="{C0A99008-E889-4F1A-B934-8889E44F7F55}" srcOrd="0" destOrd="0" presId="urn:microsoft.com/office/officeart/2005/8/layout/vList2"/>
    <dgm:cxn modelId="{AA0902FA-9E76-4948-B01E-6214A9FC522C}" srcId="{70E0D58F-779C-4BB1-9059-C8F21254C89A}" destId="{49290B0D-138B-4FA1-8BC9-BE0CE3682F77}" srcOrd="0" destOrd="0" parTransId="{9341C467-8B1B-426F-B127-63959086E650}" sibTransId="{E4443FA8-0B40-4CDF-88E3-E6FFA80F95FA}"/>
    <dgm:cxn modelId="{D5D83940-77F2-41A3-8C77-E78650647AF3}" type="presOf" srcId="{70E0D58F-779C-4BB1-9059-C8F21254C89A}" destId="{7073D490-650B-44DD-BD54-31ED8CE4197B}" srcOrd="0" destOrd="0" presId="urn:microsoft.com/office/officeart/2005/8/layout/vList2"/>
    <dgm:cxn modelId="{CB911CC4-65C7-43CC-961B-E942C893265F}" type="presParOf" srcId="{7073D490-650B-44DD-BD54-31ED8CE4197B}" destId="{C0A99008-E889-4F1A-B934-8889E44F7F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003C2-198E-4457-AF18-FA0DF9A11333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469867D-A66A-402E-847A-807B1FC175C3}">
      <dgm:prSet/>
      <dgm:spPr/>
      <dgm:t>
        <a:bodyPr/>
        <a:lstStyle/>
        <a:p>
          <a:pPr rtl="0"/>
          <a:r>
            <a:rPr lang="nl-NL" smtClean="0"/>
            <a:t>Brillen</a:t>
          </a:r>
          <a:endParaRPr lang="nl-NL"/>
        </a:p>
      </dgm:t>
    </dgm:pt>
    <dgm:pt modelId="{08D4091A-9274-4761-8837-05B4023898AC}" type="parTrans" cxnId="{A721334B-C717-466D-8B58-9E9F0C43E9F4}">
      <dgm:prSet/>
      <dgm:spPr/>
      <dgm:t>
        <a:bodyPr/>
        <a:lstStyle/>
        <a:p>
          <a:endParaRPr lang="nl-NL"/>
        </a:p>
      </dgm:t>
    </dgm:pt>
    <dgm:pt modelId="{64A72C0C-1F4E-4B6D-A4B6-F6B1E6615B6A}" type="sibTrans" cxnId="{A721334B-C717-466D-8B58-9E9F0C43E9F4}">
      <dgm:prSet/>
      <dgm:spPr/>
      <dgm:t>
        <a:bodyPr/>
        <a:lstStyle/>
        <a:p>
          <a:endParaRPr lang="nl-NL"/>
        </a:p>
      </dgm:t>
    </dgm:pt>
    <dgm:pt modelId="{0BD6D655-CB32-4005-B083-43110D9249D7}">
      <dgm:prSet/>
      <dgm:spPr/>
      <dgm:t>
        <a:bodyPr/>
        <a:lstStyle/>
        <a:p>
          <a:pPr rtl="0"/>
          <a:r>
            <a:rPr lang="nl-NL" smtClean="0"/>
            <a:t>Gehoorapparaten</a:t>
          </a:r>
          <a:endParaRPr lang="nl-NL"/>
        </a:p>
      </dgm:t>
    </dgm:pt>
    <dgm:pt modelId="{69C63315-51C4-4636-BD51-532F758347F3}" type="parTrans" cxnId="{1A7B2371-7AC3-4A82-9FA6-C3AE175F659C}">
      <dgm:prSet/>
      <dgm:spPr/>
      <dgm:t>
        <a:bodyPr/>
        <a:lstStyle/>
        <a:p>
          <a:endParaRPr lang="nl-NL"/>
        </a:p>
      </dgm:t>
    </dgm:pt>
    <dgm:pt modelId="{85CF09F1-F36F-4E96-9780-C894833A2B91}" type="sibTrans" cxnId="{1A7B2371-7AC3-4A82-9FA6-C3AE175F659C}">
      <dgm:prSet/>
      <dgm:spPr/>
      <dgm:t>
        <a:bodyPr/>
        <a:lstStyle/>
        <a:p>
          <a:endParaRPr lang="nl-NL"/>
        </a:p>
      </dgm:t>
    </dgm:pt>
    <dgm:pt modelId="{E95BF565-A055-4BEF-AC36-F76B3F8CE445}">
      <dgm:prSet/>
      <dgm:spPr/>
      <dgm:t>
        <a:bodyPr/>
        <a:lstStyle/>
        <a:p>
          <a:pPr rtl="0"/>
          <a:r>
            <a:rPr lang="nl-NL" smtClean="0"/>
            <a:t>Voedingssupplementen</a:t>
          </a:r>
          <a:endParaRPr lang="nl-NL"/>
        </a:p>
      </dgm:t>
    </dgm:pt>
    <dgm:pt modelId="{EDBA4E17-F8C9-4067-83A8-8C4C87C51EFE}" type="parTrans" cxnId="{D8424C0D-9A66-4AF4-BE0A-C1444221BD08}">
      <dgm:prSet/>
      <dgm:spPr/>
      <dgm:t>
        <a:bodyPr/>
        <a:lstStyle/>
        <a:p>
          <a:endParaRPr lang="nl-NL"/>
        </a:p>
      </dgm:t>
    </dgm:pt>
    <dgm:pt modelId="{116F89F0-EC3B-4A54-B841-338A753CE35A}" type="sibTrans" cxnId="{D8424C0D-9A66-4AF4-BE0A-C1444221BD08}">
      <dgm:prSet/>
      <dgm:spPr/>
      <dgm:t>
        <a:bodyPr/>
        <a:lstStyle/>
        <a:p>
          <a:endParaRPr lang="nl-NL"/>
        </a:p>
      </dgm:t>
    </dgm:pt>
    <dgm:pt modelId="{BF428C57-9C08-43C2-B809-7EE310087463}">
      <dgm:prSet/>
      <dgm:spPr/>
      <dgm:t>
        <a:bodyPr/>
        <a:lstStyle/>
        <a:p>
          <a:pPr rtl="0"/>
          <a:r>
            <a:rPr lang="nl-NL" smtClean="0"/>
            <a:t>Lichaamsprothesen</a:t>
          </a:r>
          <a:endParaRPr lang="nl-NL"/>
        </a:p>
      </dgm:t>
    </dgm:pt>
    <dgm:pt modelId="{0D578D1E-1BE1-4A37-8509-BA1DE66D7D28}" type="parTrans" cxnId="{2F54C776-E841-49E5-BA64-656B38BD7A8A}">
      <dgm:prSet/>
      <dgm:spPr/>
      <dgm:t>
        <a:bodyPr/>
        <a:lstStyle/>
        <a:p>
          <a:endParaRPr lang="nl-NL"/>
        </a:p>
      </dgm:t>
    </dgm:pt>
    <dgm:pt modelId="{3CFCB624-FBE0-4CB8-851C-1BD16C21FCB9}" type="sibTrans" cxnId="{2F54C776-E841-49E5-BA64-656B38BD7A8A}">
      <dgm:prSet/>
      <dgm:spPr/>
      <dgm:t>
        <a:bodyPr/>
        <a:lstStyle/>
        <a:p>
          <a:endParaRPr lang="nl-NL"/>
        </a:p>
      </dgm:t>
    </dgm:pt>
    <dgm:pt modelId="{82652E6B-FF4B-4397-B6F2-42B3D135D214}">
      <dgm:prSet/>
      <dgm:spPr/>
      <dgm:t>
        <a:bodyPr/>
        <a:lstStyle/>
        <a:p>
          <a:pPr rtl="0"/>
          <a:r>
            <a:rPr lang="nl-NL" smtClean="0"/>
            <a:t>Viagra pil</a:t>
          </a:r>
          <a:endParaRPr lang="nl-NL"/>
        </a:p>
      </dgm:t>
    </dgm:pt>
    <dgm:pt modelId="{815BAF3C-C39D-46FF-BBF5-856754ECEE2A}" type="parTrans" cxnId="{8D9DD0C3-7BB0-43B2-886B-5A03CF171993}">
      <dgm:prSet/>
      <dgm:spPr/>
      <dgm:t>
        <a:bodyPr/>
        <a:lstStyle/>
        <a:p>
          <a:endParaRPr lang="nl-NL"/>
        </a:p>
      </dgm:t>
    </dgm:pt>
    <dgm:pt modelId="{FDB236B3-6FA1-496C-99A4-F9D0420ACCAE}" type="sibTrans" cxnId="{8D9DD0C3-7BB0-43B2-886B-5A03CF171993}">
      <dgm:prSet/>
      <dgm:spPr/>
      <dgm:t>
        <a:bodyPr/>
        <a:lstStyle/>
        <a:p>
          <a:endParaRPr lang="nl-NL"/>
        </a:p>
      </dgm:t>
    </dgm:pt>
    <dgm:pt modelId="{56A2DD71-7FD1-46A7-BCB7-EB574C9110D9}">
      <dgm:prSet/>
      <dgm:spPr/>
      <dgm:t>
        <a:bodyPr/>
        <a:lstStyle/>
        <a:p>
          <a:pPr rtl="0"/>
          <a:r>
            <a:rPr lang="nl-NL" smtClean="0"/>
            <a:t>IVF</a:t>
          </a:r>
          <a:endParaRPr lang="nl-NL"/>
        </a:p>
      </dgm:t>
    </dgm:pt>
    <dgm:pt modelId="{D4702A69-3A65-41FE-A206-2AEE2C8EA42B}" type="parTrans" cxnId="{49642F3B-466C-4298-BC58-1BE9516E27DD}">
      <dgm:prSet/>
      <dgm:spPr/>
      <dgm:t>
        <a:bodyPr/>
        <a:lstStyle/>
        <a:p>
          <a:endParaRPr lang="nl-NL"/>
        </a:p>
      </dgm:t>
    </dgm:pt>
    <dgm:pt modelId="{6184FF95-B016-43E5-AC2D-56F4290C8CCD}" type="sibTrans" cxnId="{49642F3B-466C-4298-BC58-1BE9516E27DD}">
      <dgm:prSet/>
      <dgm:spPr/>
      <dgm:t>
        <a:bodyPr/>
        <a:lstStyle/>
        <a:p>
          <a:endParaRPr lang="nl-NL"/>
        </a:p>
      </dgm:t>
    </dgm:pt>
    <dgm:pt modelId="{0AF62196-7C3E-4111-807B-8DAABB79640D}">
      <dgm:prSet/>
      <dgm:spPr/>
      <dgm:t>
        <a:bodyPr/>
        <a:lstStyle/>
        <a:p>
          <a:pPr rtl="0"/>
          <a:r>
            <a:rPr lang="nl-NL" smtClean="0"/>
            <a:t>FSD</a:t>
          </a:r>
          <a:endParaRPr lang="nl-NL"/>
        </a:p>
      </dgm:t>
    </dgm:pt>
    <dgm:pt modelId="{22818226-2902-48FA-8661-49D25EF5C1F2}" type="parTrans" cxnId="{C7945208-D1E5-4F6E-8E3F-EB8EF49810A7}">
      <dgm:prSet/>
      <dgm:spPr/>
      <dgm:t>
        <a:bodyPr/>
        <a:lstStyle/>
        <a:p>
          <a:endParaRPr lang="nl-NL"/>
        </a:p>
      </dgm:t>
    </dgm:pt>
    <dgm:pt modelId="{554EA538-557F-4B46-8CE1-8F6E75220DF7}" type="sibTrans" cxnId="{C7945208-D1E5-4F6E-8E3F-EB8EF49810A7}">
      <dgm:prSet/>
      <dgm:spPr/>
      <dgm:t>
        <a:bodyPr/>
        <a:lstStyle/>
        <a:p>
          <a:endParaRPr lang="nl-NL"/>
        </a:p>
      </dgm:t>
    </dgm:pt>
    <dgm:pt modelId="{9D76C987-D951-4158-8C90-F2E09D7ACDDE}" type="pres">
      <dgm:prSet presAssocID="{EF8003C2-198E-4457-AF18-FA0DF9A113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85B38538-A631-4BED-9708-D7152FA54778}" type="pres">
      <dgm:prSet presAssocID="{EF8003C2-198E-4457-AF18-FA0DF9A11333}" presName="Name1" presStyleCnt="0"/>
      <dgm:spPr/>
    </dgm:pt>
    <dgm:pt modelId="{5BC7C237-02B5-4E6C-B1AB-3E0772AF34CC}" type="pres">
      <dgm:prSet presAssocID="{EF8003C2-198E-4457-AF18-FA0DF9A11333}" presName="cycle" presStyleCnt="0"/>
      <dgm:spPr/>
    </dgm:pt>
    <dgm:pt modelId="{8321E3CE-849F-469A-98B9-7390714EF1DC}" type="pres">
      <dgm:prSet presAssocID="{EF8003C2-198E-4457-AF18-FA0DF9A11333}" presName="srcNode" presStyleLbl="node1" presStyleIdx="0" presStyleCnt="7"/>
      <dgm:spPr/>
    </dgm:pt>
    <dgm:pt modelId="{02655615-102F-4659-AA64-13264B0A5414}" type="pres">
      <dgm:prSet presAssocID="{EF8003C2-198E-4457-AF18-FA0DF9A11333}" presName="conn" presStyleLbl="parChTrans1D2" presStyleIdx="0" presStyleCnt="1"/>
      <dgm:spPr/>
      <dgm:t>
        <a:bodyPr/>
        <a:lstStyle/>
        <a:p>
          <a:endParaRPr lang="nl-NL"/>
        </a:p>
      </dgm:t>
    </dgm:pt>
    <dgm:pt modelId="{5072D4DB-D1AD-4096-9766-AFEACE4D03EE}" type="pres">
      <dgm:prSet presAssocID="{EF8003C2-198E-4457-AF18-FA0DF9A11333}" presName="extraNode" presStyleLbl="node1" presStyleIdx="0" presStyleCnt="7"/>
      <dgm:spPr/>
    </dgm:pt>
    <dgm:pt modelId="{D6DF562B-E25B-4EED-9ED4-31EBB64D795B}" type="pres">
      <dgm:prSet presAssocID="{EF8003C2-198E-4457-AF18-FA0DF9A11333}" presName="dstNode" presStyleLbl="node1" presStyleIdx="0" presStyleCnt="7"/>
      <dgm:spPr/>
    </dgm:pt>
    <dgm:pt modelId="{5A89D3AA-56FF-4B88-B258-85BC9431AE9D}" type="pres">
      <dgm:prSet presAssocID="{E469867D-A66A-402E-847A-807B1FC175C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EBB56D-2644-4B9E-92B5-0F5C26843D63}" type="pres">
      <dgm:prSet presAssocID="{E469867D-A66A-402E-847A-807B1FC175C3}" presName="accent_1" presStyleCnt="0"/>
      <dgm:spPr/>
    </dgm:pt>
    <dgm:pt modelId="{7D3200A3-65B6-452B-8825-9A108D756C4D}" type="pres">
      <dgm:prSet presAssocID="{E469867D-A66A-402E-847A-807B1FC175C3}" presName="accentRepeatNode" presStyleLbl="solidFgAcc1" presStyleIdx="0" presStyleCnt="7"/>
      <dgm:spPr/>
    </dgm:pt>
    <dgm:pt modelId="{EC884F7F-2C1A-4ABB-88A9-154C68D63D1F}" type="pres">
      <dgm:prSet presAssocID="{0BD6D655-CB32-4005-B083-43110D9249D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A021DE-33D1-459F-9B95-20E5405DE431}" type="pres">
      <dgm:prSet presAssocID="{0BD6D655-CB32-4005-B083-43110D9249D7}" presName="accent_2" presStyleCnt="0"/>
      <dgm:spPr/>
    </dgm:pt>
    <dgm:pt modelId="{BE140CAB-5ABE-4236-9B3E-6EBA306B4195}" type="pres">
      <dgm:prSet presAssocID="{0BD6D655-CB32-4005-B083-43110D9249D7}" presName="accentRepeatNode" presStyleLbl="solidFgAcc1" presStyleIdx="1" presStyleCnt="7"/>
      <dgm:spPr/>
    </dgm:pt>
    <dgm:pt modelId="{9206C4ED-D2AD-45F6-86FC-CB7D2E098E4A}" type="pres">
      <dgm:prSet presAssocID="{E95BF565-A055-4BEF-AC36-F76B3F8CE44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904DB8-186B-4D58-B3D9-090652BC6279}" type="pres">
      <dgm:prSet presAssocID="{E95BF565-A055-4BEF-AC36-F76B3F8CE445}" presName="accent_3" presStyleCnt="0"/>
      <dgm:spPr/>
    </dgm:pt>
    <dgm:pt modelId="{1BEEFE11-FA0A-4FD4-B115-EE0356FAB772}" type="pres">
      <dgm:prSet presAssocID="{E95BF565-A055-4BEF-AC36-F76B3F8CE445}" presName="accentRepeatNode" presStyleLbl="solidFgAcc1" presStyleIdx="2" presStyleCnt="7"/>
      <dgm:spPr/>
    </dgm:pt>
    <dgm:pt modelId="{81BD2B66-B574-455A-BD39-42D58686EE08}" type="pres">
      <dgm:prSet presAssocID="{BF428C57-9C08-43C2-B809-7EE31008746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C905A2-DF90-455A-B5AD-85A177B16D48}" type="pres">
      <dgm:prSet presAssocID="{BF428C57-9C08-43C2-B809-7EE310087463}" presName="accent_4" presStyleCnt="0"/>
      <dgm:spPr/>
    </dgm:pt>
    <dgm:pt modelId="{AA38B989-D00D-415D-8D5E-BFBF67AAFFFD}" type="pres">
      <dgm:prSet presAssocID="{BF428C57-9C08-43C2-B809-7EE310087463}" presName="accentRepeatNode" presStyleLbl="solidFgAcc1" presStyleIdx="3" presStyleCnt="7"/>
      <dgm:spPr/>
    </dgm:pt>
    <dgm:pt modelId="{781B354A-ED1A-4458-855A-3364C894833C}" type="pres">
      <dgm:prSet presAssocID="{82652E6B-FF4B-4397-B6F2-42B3D135D21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E53A47-C065-4669-8632-2142995072AB}" type="pres">
      <dgm:prSet presAssocID="{82652E6B-FF4B-4397-B6F2-42B3D135D214}" presName="accent_5" presStyleCnt="0"/>
      <dgm:spPr/>
    </dgm:pt>
    <dgm:pt modelId="{BE3380AC-FAE1-4973-9A8F-76D4B9FA53F5}" type="pres">
      <dgm:prSet presAssocID="{82652E6B-FF4B-4397-B6F2-42B3D135D214}" presName="accentRepeatNode" presStyleLbl="solidFgAcc1" presStyleIdx="4" presStyleCnt="7"/>
      <dgm:spPr/>
    </dgm:pt>
    <dgm:pt modelId="{DD28C277-C1CA-41C3-82DA-A7A462ED9AAB}" type="pres">
      <dgm:prSet presAssocID="{56A2DD71-7FD1-46A7-BCB7-EB574C9110D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2E9E2B-043B-4DF6-A29F-151843024219}" type="pres">
      <dgm:prSet presAssocID="{56A2DD71-7FD1-46A7-BCB7-EB574C9110D9}" presName="accent_6" presStyleCnt="0"/>
      <dgm:spPr/>
    </dgm:pt>
    <dgm:pt modelId="{9FD09B05-5E86-4100-843D-E858F400FB41}" type="pres">
      <dgm:prSet presAssocID="{56A2DD71-7FD1-46A7-BCB7-EB574C9110D9}" presName="accentRepeatNode" presStyleLbl="solidFgAcc1" presStyleIdx="5" presStyleCnt="7"/>
      <dgm:spPr/>
    </dgm:pt>
    <dgm:pt modelId="{8F2454FC-17D9-4AC3-9A34-89001F7F66CC}" type="pres">
      <dgm:prSet presAssocID="{0AF62196-7C3E-4111-807B-8DAABB79640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CF26D3-D528-4C2B-BFC6-B636DDC3B500}" type="pres">
      <dgm:prSet presAssocID="{0AF62196-7C3E-4111-807B-8DAABB79640D}" presName="accent_7" presStyleCnt="0"/>
      <dgm:spPr/>
    </dgm:pt>
    <dgm:pt modelId="{D705E8A6-C2B2-4B66-940C-AD608B800E6B}" type="pres">
      <dgm:prSet presAssocID="{0AF62196-7C3E-4111-807B-8DAABB79640D}" presName="accentRepeatNode" presStyleLbl="solidFgAcc1" presStyleIdx="6" presStyleCnt="7"/>
      <dgm:spPr/>
    </dgm:pt>
  </dgm:ptLst>
  <dgm:cxnLst>
    <dgm:cxn modelId="{3C2FA16A-E8B8-4A1C-9EE6-03CED519D545}" type="presOf" srcId="{EF8003C2-198E-4457-AF18-FA0DF9A11333}" destId="{9D76C987-D951-4158-8C90-F2E09D7ACDDE}" srcOrd="0" destOrd="0" presId="urn:microsoft.com/office/officeart/2008/layout/VerticalCurvedList"/>
    <dgm:cxn modelId="{BA68189F-8440-4479-AF45-377D8E4F3511}" type="presOf" srcId="{64A72C0C-1F4E-4B6D-A4B6-F6B1E6615B6A}" destId="{02655615-102F-4659-AA64-13264B0A5414}" srcOrd="0" destOrd="0" presId="urn:microsoft.com/office/officeart/2008/layout/VerticalCurvedList"/>
    <dgm:cxn modelId="{2F54C776-E841-49E5-BA64-656B38BD7A8A}" srcId="{EF8003C2-198E-4457-AF18-FA0DF9A11333}" destId="{BF428C57-9C08-43C2-B809-7EE310087463}" srcOrd="3" destOrd="0" parTransId="{0D578D1E-1BE1-4A37-8509-BA1DE66D7D28}" sibTransId="{3CFCB624-FBE0-4CB8-851C-1BD16C21FCB9}"/>
    <dgm:cxn modelId="{B2514AB1-882C-4E25-B4DD-382C5C05C258}" type="presOf" srcId="{56A2DD71-7FD1-46A7-BCB7-EB574C9110D9}" destId="{DD28C277-C1CA-41C3-82DA-A7A462ED9AAB}" srcOrd="0" destOrd="0" presId="urn:microsoft.com/office/officeart/2008/layout/VerticalCurvedList"/>
    <dgm:cxn modelId="{49642F3B-466C-4298-BC58-1BE9516E27DD}" srcId="{EF8003C2-198E-4457-AF18-FA0DF9A11333}" destId="{56A2DD71-7FD1-46A7-BCB7-EB574C9110D9}" srcOrd="5" destOrd="0" parTransId="{D4702A69-3A65-41FE-A206-2AEE2C8EA42B}" sibTransId="{6184FF95-B016-43E5-AC2D-56F4290C8CCD}"/>
    <dgm:cxn modelId="{F5058209-4CD4-46AE-9AB6-62E018ABFEAB}" type="presOf" srcId="{0BD6D655-CB32-4005-B083-43110D9249D7}" destId="{EC884F7F-2C1A-4ABB-88A9-154C68D63D1F}" srcOrd="0" destOrd="0" presId="urn:microsoft.com/office/officeart/2008/layout/VerticalCurvedList"/>
    <dgm:cxn modelId="{1A7B2371-7AC3-4A82-9FA6-C3AE175F659C}" srcId="{EF8003C2-198E-4457-AF18-FA0DF9A11333}" destId="{0BD6D655-CB32-4005-B083-43110D9249D7}" srcOrd="1" destOrd="0" parTransId="{69C63315-51C4-4636-BD51-532F758347F3}" sibTransId="{85CF09F1-F36F-4E96-9780-C894833A2B91}"/>
    <dgm:cxn modelId="{5B08DE56-C801-456B-9050-1579D3FC474B}" type="presOf" srcId="{E469867D-A66A-402E-847A-807B1FC175C3}" destId="{5A89D3AA-56FF-4B88-B258-85BC9431AE9D}" srcOrd="0" destOrd="0" presId="urn:microsoft.com/office/officeart/2008/layout/VerticalCurvedList"/>
    <dgm:cxn modelId="{4691E680-3157-42AC-93CB-8D86B51BA400}" type="presOf" srcId="{E95BF565-A055-4BEF-AC36-F76B3F8CE445}" destId="{9206C4ED-D2AD-45F6-86FC-CB7D2E098E4A}" srcOrd="0" destOrd="0" presId="urn:microsoft.com/office/officeart/2008/layout/VerticalCurvedList"/>
    <dgm:cxn modelId="{D8424C0D-9A66-4AF4-BE0A-C1444221BD08}" srcId="{EF8003C2-198E-4457-AF18-FA0DF9A11333}" destId="{E95BF565-A055-4BEF-AC36-F76B3F8CE445}" srcOrd="2" destOrd="0" parTransId="{EDBA4E17-F8C9-4067-83A8-8C4C87C51EFE}" sibTransId="{116F89F0-EC3B-4A54-B841-338A753CE35A}"/>
    <dgm:cxn modelId="{79B8D6EB-441E-4B3E-BAE3-D27D1E3F0953}" type="presOf" srcId="{0AF62196-7C3E-4111-807B-8DAABB79640D}" destId="{8F2454FC-17D9-4AC3-9A34-89001F7F66CC}" srcOrd="0" destOrd="0" presId="urn:microsoft.com/office/officeart/2008/layout/VerticalCurvedList"/>
    <dgm:cxn modelId="{8D9DD0C3-7BB0-43B2-886B-5A03CF171993}" srcId="{EF8003C2-198E-4457-AF18-FA0DF9A11333}" destId="{82652E6B-FF4B-4397-B6F2-42B3D135D214}" srcOrd="4" destOrd="0" parTransId="{815BAF3C-C39D-46FF-BBF5-856754ECEE2A}" sibTransId="{FDB236B3-6FA1-496C-99A4-F9D0420ACCAE}"/>
    <dgm:cxn modelId="{C7945208-D1E5-4F6E-8E3F-EB8EF49810A7}" srcId="{EF8003C2-198E-4457-AF18-FA0DF9A11333}" destId="{0AF62196-7C3E-4111-807B-8DAABB79640D}" srcOrd="6" destOrd="0" parTransId="{22818226-2902-48FA-8661-49D25EF5C1F2}" sibTransId="{554EA538-557F-4B46-8CE1-8F6E75220DF7}"/>
    <dgm:cxn modelId="{1D102302-7288-4FFD-8A01-4170FD409E4F}" type="presOf" srcId="{BF428C57-9C08-43C2-B809-7EE310087463}" destId="{81BD2B66-B574-455A-BD39-42D58686EE08}" srcOrd="0" destOrd="0" presId="urn:microsoft.com/office/officeart/2008/layout/VerticalCurvedList"/>
    <dgm:cxn modelId="{08B7718D-304C-40C9-BB96-FA57C56ABDB5}" type="presOf" srcId="{82652E6B-FF4B-4397-B6F2-42B3D135D214}" destId="{781B354A-ED1A-4458-855A-3364C894833C}" srcOrd="0" destOrd="0" presId="urn:microsoft.com/office/officeart/2008/layout/VerticalCurvedList"/>
    <dgm:cxn modelId="{A721334B-C717-466D-8B58-9E9F0C43E9F4}" srcId="{EF8003C2-198E-4457-AF18-FA0DF9A11333}" destId="{E469867D-A66A-402E-847A-807B1FC175C3}" srcOrd="0" destOrd="0" parTransId="{08D4091A-9274-4761-8837-05B4023898AC}" sibTransId="{64A72C0C-1F4E-4B6D-A4B6-F6B1E6615B6A}"/>
    <dgm:cxn modelId="{49B34257-5AD1-4101-8D43-7BEF0B6756A8}" type="presParOf" srcId="{9D76C987-D951-4158-8C90-F2E09D7ACDDE}" destId="{85B38538-A631-4BED-9708-D7152FA54778}" srcOrd="0" destOrd="0" presId="urn:microsoft.com/office/officeart/2008/layout/VerticalCurvedList"/>
    <dgm:cxn modelId="{FA698765-8A83-4FED-9154-ECB822E7E7EA}" type="presParOf" srcId="{85B38538-A631-4BED-9708-D7152FA54778}" destId="{5BC7C237-02B5-4E6C-B1AB-3E0772AF34CC}" srcOrd="0" destOrd="0" presId="urn:microsoft.com/office/officeart/2008/layout/VerticalCurvedList"/>
    <dgm:cxn modelId="{63AE660F-0E6D-4638-AE30-9169CAB044E2}" type="presParOf" srcId="{5BC7C237-02B5-4E6C-B1AB-3E0772AF34CC}" destId="{8321E3CE-849F-469A-98B9-7390714EF1DC}" srcOrd="0" destOrd="0" presId="urn:microsoft.com/office/officeart/2008/layout/VerticalCurvedList"/>
    <dgm:cxn modelId="{78A0822B-AA76-4307-BB3B-61D187E61B05}" type="presParOf" srcId="{5BC7C237-02B5-4E6C-B1AB-3E0772AF34CC}" destId="{02655615-102F-4659-AA64-13264B0A5414}" srcOrd="1" destOrd="0" presId="urn:microsoft.com/office/officeart/2008/layout/VerticalCurvedList"/>
    <dgm:cxn modelId="{DEC5BA08-7457-4E94-B5CE-2852D5E00F94}" type="presParOf" srcId="{5BC7C237-02B5-4E6C-B1AB-3E0772AF34CC}" destId="{5072D4DB-D1AD-4096-9766-AFEACE4D03EE}" srcOrd="2" destOrd="0" presId="urn:microsoft.com/office/officeart/2008/layout/VerticalCurvedList"/>
    <dgm:cxn modelId="{5992B06C-7318-4E78-908D-B59491351636}" type="presParOf" srcId="{5BC7C237-02B5-4E6C-B1AB-3E0772AF34CC}" destId="{D6DF562B-E25B-4EED-9ED4-31EBB64D795B}" srcOrd="3" destOrd="0" presId="urn:microsoft.com/office/officeart/2008/layout/VerticalCurvedList"/>
    <dgm:cxn modelId="{D42FE377-7368-4170-B068-86CE7017A075}" type="presParOf" srcId="{85B38538-A631-4BED-9708-D7152FA54778}" destId="{5A89D3AA-56FF-4B88-B258-85BC9431AE9D}" srcOrd="1" destOrd="0" presId="urn:microsoft.com/office/officeart/2008/layout/VerticalCurvedList"/>
    <dgm:cxn modelId="{DADD1845-ACB9-4533-AE5B-E9C8C2E9AAD4}" type="presParOf" srcId="{85B38538-A631-4BED-9708-D7152FA54778}" destId="{D9EBB56D-2644-4B9E-92B5-0F5C26843D63}" srcOrd="2" destOrd="0" presId="urn:microsoft.com/office/officeart/2008/layout/VerticalCurvedList"/>
    <dgm:cxn modelId="{8D1AB221-B584-4959-BD1B-D56EED02E886}" type="presParOf" srcId="{D9EBB56D-2644-4B9E-92B5-0F5C26843D63}" destId="{7D3200A3-65B6-452B-8825-9A108D756C4D}" srcOrd="0" destOrd="0" presId="urn:microsoft.com/office/officeart/2008/layout/VerticalCurvedList"/>
    <dgm:cxn modelId="{813901F4-43AE-4405-AD1A-F7DA9ECCE5C9}" type="presParOf" srcId="{85B38538-A631-4BED-9708-D7152FA54778}" destId="{EC884F7F-2C1A-4ABB-88A9-154C68D63D1F}" srcOrd="3" destOrd="0" presId="urn:microsoft.com/office/officeart/2008/layout/VerticalCurvedList"/>
    <dgm:cxn modelId="{9343B2E0-A172-400C-9AC7-320F6F6B87BD}" type="presParOf" srcId="{85B38538-A631-4BED-9708-D7152FA54778}" destId="{ABA021DE-33D1-459F-9B95-20E5405DE431}" srcOrd="4" destOrd="0" presId="urn:microsoft.com/office/officeart/2008/layout/VerticalCurvedList"/>
    <dgm:cxn modelId="{574EBC7B-0601-4462-844D-8639D15ECE30}" type="presParOf" srcId="{ABA021DE-33D1-459F-9B95-20E5405DE431}" destId="{BE140CAB-5ABE-4236-9B3E-6EBA306B4195}" srcOrd="0" destOrd="0" presId="urn:microsoft.com/office/officeart/2008/layout/VerticalCurvedList"/>
    <dgm:cxn modelId="{6847473D-8E9E-4436-A244-063417AAC7B4}" type="presParOf" srcId="{85B38538-A631-4BED-9708-D7152FA54778}" destId="{9206C4ED-D2AD-45F6-86FC-CB7D2E098E4A}" srcOrd="5" destOrd="0" presId="urn:microsoft.com/office/officeart/2008/layout/VerticalCurvedList"/>
    <dgm:cxn modelId="{44B9338C-4998-419F-B1E6-3E9209AC42B5}" type="presParOf" srcId="{85B38538-A631-4BED-9708-D7152FA54778}" destId="{65904DB8-186B-4D58-B3D9-090652BC6279}" srcOrd="6" destOrd="0" presId="urn:microsoft.com/office/officeart/2008/layout/VerticalCurvedList"/>
    <dgm:cxn modelId="{9B23BEBB-4556-4969-A21E-33E3E16957E7}" type="presParOf" srcId="{65904DB8-186B-4D58-B3D9-090652BC6279}" destId="{1BEEFE11-FA0A-4FD4-B115-EE0356FAB772}" srcOrd="0" destOrd="0" presId="urn:microsoft.com/office/officeart/2008/layout/VerticalCurvedList"/>
    <dgm:cxn modelId="{E881839F-1588-46CC-9098-F2F99AF09ED9}" type="presParOf" srcId="{85B38538-A631-4BED-9708-D7152FA54778}" destId="{81BD2B66-B574-455A-BD39-42D58686EE08}" srcOrd="7" destOrd="0" presId="urn:microsoft.com/office/officeart/2008/layout/VerticalCurvedList"/>
    <dgm:cxn modelId="{9248192B-47AC-4FBB-8EC3-74B801E82DEF}" type="presParOf" srcId="{85B38538-A631-4BED-9708-D7152FA54778}" destId="{74C905A2-DF90-455A-B5AD-85A177B16D48}" srcOrd="8" destOrd="0" presId="urn:microsoft.com/office/officeart/2008/layout/VerticalCurvedList"/>
    <dgm:cxn modelId="{2E464E07-BF6B-4491-B292-60E9D16CCA64}" type="presParOf" srcId="{74C905A2-DF90-455A-B5AD-85A177B16D48}" destId="{AA38B989-D00D-415D-8D5E-BFBF67AAFFFD}" srcOrd="0" destOrd="0" presId="urn:microsoft.com/office/officeart/2008/layout/VerticalCurvedList"/>
    <dgm:cxn modelId="{10FDB99F-594D-40D9-9978-8991237B20DB}" type="presParOf" srcId="{85B38538-A631-4BED-9708-D7152FA54778}" destId="{781B354A-ED1A-4458-855A-3364C894833C}" srcOrd="9" destOrd="0" presId="urn:microsoft.com/office/officeart/2008/layout/VerticalCurvedList"/>
    <dgm:cxn modelId="{D205CCC3-E73A-4B2B-BFC0-C44B5F337E13}" type="presParOf" srcId="{85B38538-A631-4BED-9708-D7152FA54778}" destId="{87E53A47-C065-4669-8632-2142995072AB}" srcOrd="10" destOrd="0" presId="urn:microsoft.com/office/officeart/2008/layout/VerticalCurvedList"/>
    <dgm:cxn modelId="{11C932F8-A516-4C66-A180-B62CE061CD24}" type="presParOf" srcId="{87E53A47-C065-4669-8632-2142995072AB}" destId="{BE3380AC-FAE1-4973-9A8F-76D4B9FA53F5}" srcOrd="0" destOrd="0" presId="urn:microsoft.com/office/officeart/2008/layout/VerticalCurvedList"/>
    <dgm:cxn modelId="{4E58CB6B-E1F6-4AC4-AA64-51B33F80C4AA}" type="presParOf" srcId="{85B38538-A631-4BED-9708-D7152FA54778}" destId="{DD28C277-C1CA-41C3-82DA-A7A462ED9AAB}" srcOrd="11" destOrd="0" presId="urn:microsoft.com/office/officeart/2008/layout/VerticalCurvedList"/>
    <dgm:cxn modelId="{1F977619-F737-487C-9E6C-D824DF866748}" type="presParOf" srcId="{85B38538-A631-4BED-9708-D7152FA54778}" destId="{F52E9E2B-043B-4DF6-A29F-151843024219}" srcOrd="12" destOrd="0" presId="urn:microsoft.com/office/officeart/2008/layout/VerticalCurvedList"/>
    <dgm:cxn modelId="{A6BABAD6-63C3-42AB-9635-88448908E844}" type="presParOf" srcId="{F52E9E2B-043B-4DF6-A29F-151843024219}" destId="{9FD09B05-5E86-4100-843D-E858F400FB41}" srcOrd="0" destOrd="0" presId="urn:microsoft.com/office/officeart/2008/layout/VerticalCurvedList"/>
    <dgm:cxn modelId="{1BA3544D-4D22-4FE5-9BEE-CF00E0DE26D2}" type="presParOf" srcId="{85B38538-A631-4BED-9708-D7152FA54778}" destId="{8F2454FC-17D9-4AC3-9A34-89001F7F66CC}" srcOrd="13" destOrd="0" presId="urn:microsoft.com/office/officeart/2008/layout/VerticalCurvedList"/>
    <dgm:cxn modelId="{06DC3040-8CBD-4CEF-B1BE-6B39ED07EE3E}" type="presParOf" srcId="{85B38538-A631-4BED-9708-D7152FA54778}" destId="{18CF26D3-D528-4C2B-BFC6-B636DDC3B500}" srcOrd="14" destOrd="0" presId="urn:microsoft.com/office/officeart/2008/layout/VerticalCurvedList"/>
    <dgm:cxn modelId="{ED4CFA03-5E1F-4A80-A3BC-BCFA4F7C8BD3}" type="presParOf" srcId="{18CF26D3-D528-4C2B-BFC6-B636DDC3B500}" destId="{D705E8A6-C2B2-4B66-940C-AD608B800E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1DFA5-D0F1-42F9-8D03-110FAF47CFA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71FFE76-70A7-43A3-B3BB-B32D1CEA6F84}">
      <dgm:prSet/>
      <dgm:spPr/>
      <dgm:t>
        <a:bodyPr/>
        <a:lstStyle/>
        <a:p>
          <a:pPr algn="ctr" rtl="0"/>
          <a:r>
            <a:rPr lang="nl-NL" smtClean="0"/>
            <a:t>Grens behandeling verbetering?</a:t>
          </a:r>
          <a:endParaRPr lang="nl-NL"/>
        </a:p>
      </dgm:t>
    </dgm:pt>
    <dgm:pt modelId="{B984E6BC-14EC-4955-9A1B-72D1EA7C25D8}" type="parTrans" cxnId="{6070C3BC-06E8-4C92-ADE5-730A4750D191}">
      <dgm:prSet/>
      <dgm:spPr/>
      <dgm:t>
        <a:bodyPr/>
        <a:lstStyle/>
        <a:p>
          <a:endParaRPr lang="nl-NL"/>
        </a:p>
      </dgm:t>
    </dgm:pt>
    <dgm:pt modelId="{71912783-0E47-4C76-B652-B9AD25D0B684}" type="sibTrans" cxnId="{6070C3BC-06E8-4C92-ADE5-730A4750D191}">
      <dgm:prSet/>
      <dgm:spPr/>
      <dgm:t>
        <a:bodyPr/>
        <a:lstStyle/>
        <a:p>
          <a:endParaRPr lang="nl-NL"/>
        </a:p>
      </dgm:t>
    </dgm:pt>
    <dgm:pt modelId="{9DE05FA0-1C7F-4451-87EA-BD97EE95F699}" type="pres">
      <dgm:prSet presAssocID="{1281DFA5-D0F1-42F9-8D03-110FAF47CF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0E1C4CB-5217-4010-82C0-EF62BB3899E7}" type="pres">
      <dgm:prSet presAssocID="{C71FFE76-70A7-43A3-B3BB-B32D1CEA6F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70C3BC-06E8-4C92-ADE5-730A4750D191}" srcId="{1281DFA5-D0F1-42F9-8D03-110FAF47CFA3}" destId="{C71FFE76-70A7-43A3-B3BB-B32D1CEA6F84}" srcOrd="0" destOrd="0" parTransId="{B984E6BC-14EC-4955-9A1B-72D1EA7C25D8}" sibTransId="{71912783-0E47-4C76-B652-B9AD25D0B684}"/>
    <dgm:cxn modelId="{B39978A4-917F-434C-ADAD-7FFA40EE5621}" type="presOf" srcId="{C71FFE76-70A7-43A3-B3BB-B32D1CEA6F84}" destId="{C0E1C4CB-5217-4010-82C0-EF62BB3899E7}" srcOrd="0" destOrd="0" presId="urn:microsoft.com/office/officeart/2005/8/layout/vList2"/>
    <dgm:cxn modelId="{7CE767B0-1E73-4D3B-9EC5-6454964CDF11}" type="presOf" srcId="{1281DFA5-D0F1-42F9-8D03-110FAF47CFA3}" destId="{9DE05FA0-1C7F-4451-87EA-BD97EE95F699}" srcOrd="0" destOrd="0" presId="urn:microsoft.com/office/officeart/2005/8/layout/vList2"/>
    <dgm:cxn modelId="{08AC6C2B-9678-42C7-8C2A-96AD322CEFC9}" type="presParOf" srcId="{9DE05FA0-1C7F-4451-87EA-BD97EE95F699}" destId="{C0E1C4CB-5217-4010-82C0-EF62BB3899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238D80-F7A8-46A6-AB02-AE0F70C727D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BF62186-E90F-4698-9CA7-D595A95C21F9}">
      <dgm:prSet custT="1"/>
      <dgm:spPr/>
      <dgm:t>
        <a:bodyPr/>
        <a:lstStyle/>
        <a:p>
          <a:pPr rtl="0"/>
          <a:r>
            <a:rPr lang="nl-NL" sz="2600" b="1" dirty="0" smtClean="0"/>
            <a:t>Hebben prothesen voordeel?</a:t>
          </a:r>
          <a:endParaRPr lang="nl-NL" sz="2600" dirty="0"/>
        </a:p>
      </dgm:t>
    </dgm:pt>
    <dgm:pt modelId="{5C945DB6-BFF9-409A-B992-428D383E5448}" type="parTrans" cxnId="{E02AC8CE-650C-4FAE-836B-E34E0F01BE57}">
      <dgm:prSet/>
      <dgm:spPr/>
      <dgm:t>
        <a:bodyPr/>
        <a:lstStyle/>
        <a:p>
          <a:endParaRPr lang="nl-NL"/>
        </a:p>
      </dgm:t>
    </dgm:pt>
    <dgm:pt modelId="{2830D10B-7031-4B85-939A-15AF23A95ED1}" type="sibTrans" cxnId="{E02AC8CE-650C-4FAE-836B-E34E0F01BE57}">
      <dgm:prSet/>
      <dgm:spPr/>
      <dgm:t>
        <a:bodyPr/>
        <a:lstStyle/>
        <a:p>
          <a:endParaRPr lang="nl-NL"/>
        </a:p>
      </dgm:t>
    </dgm:pt>
    <dgm:pt modelId="{306BB682-D1D9-42F7-BFC0-24A7C9D36A36}" type="pres">
      <dgm:prSet presAssocID="{EA238D80-F7A8-46A6-AB02-AE0F70C727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950FB58-267F-4C6B-ABB7-BB31B0AEBB33}" type="pres">
      <dgm:prSet presAssocID="{ABF62186-E90F-4698-9CA7-D595A95C21F9}" presName="parentText" presStyleLbl="node1" presStyleIdx="0" presStyleCnt="1" custScaleX="100496" custScaleY="24159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C58BAC7-5F52-4CD5-BADD-DC378137E4CC}" type="presOf" srcId="{EA238D80-F7A8-46A6-AB02-AE0F70C727DA}" destId="{306BB682-D1D9-42F7-BFC0-24A7C9D36A36}" srcOrd="0" destOrd="0" presId="urn:microsoft.com/office/officeart/2005/8/layout/vList2"/>
    <dgm:cxn modelId="{E02AC8CE-650C-4FAE-836B-E34E0F01BE57}" srcId="{EA238D80-F7A8-46A6-AB02-AE0F70C727DA}" destId="{ABF62186-E90F-4698-9CA7-D595A95C21F9}" srcOrd="0" destOrd="0" parTransId="{5C945DB6-BFF9-409A-B992-428D383E5448}" sibTransId="{2830D10B-7031-4B85-939A-15AF23A95ED1}"/>
    <dgm:cxn modelId="{8D4317B1-FC7B-4BFE-AC4C-DDE393B406A0}" type="presOf" srcId="{ABF62186-E90F-4698-9CA7-D595A95C21F9}" destId="{4950FB58-267F-4C6B-ABB7-BB31B0AEBB33}" srcOrd="0" destOrd="0" presId="urn:microsoft.com/office/officeart/2005/8/layout/vList2"/>
    <dgm:cxn modelId="{7A04BD2C-3045-4397-B163-8ED13A5BC59E}" type="presParOf" srcId="{306BB682-D1D9-42F7-BFC0-24A7C9D36A36}" destId="{4950FB58-267F-4C6B-ABB7-BB31B0AEBB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7A8D5F-606B-44AE-A53D-5EEA2A912CF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903A9A4-0896-494C-82D8-C236C703211F}">
      <dgm:prSet/>
      <dgm:spPr/>
      <dgm:t>
        <a:bodyPr/>
        <a:lstStyle/>
        <a:p>
          <a:pPr algn="ctr" rtl="0"/>
          <a:r>
            <a:rPr lang="nl-NL" b="1" dirty="0" smtClean="0"/>
            <a:t>Oscar </a:t>
          </a:r>
          <a:r>
            <a:rPr lang="nl-NL" b="1" dirty="0" err="1" smtClean="0"/>
            <a:t>Pistorius</a:t>
          </a:r>
          <a:r>
            <a:rPr lang="nl-NL" b="1" dirty="0" smtClean="0"/>
            <a:t> in actie</a:t>
          </a:r>
          <a:endParaRPr lang="nl-NL" dirty="0"/>
        </a:p>
      </dgm:t>
    </dgm:pt>
    <dgm:pt modelId="{967E2A9E-DDC0-4525-B34A-75A340CFC208}" type="parTrans" cxnId="{13971E8C-7291-43FC-A517-0EB4BCD7BDF7}">
      <dgm:prSet/>
      <dgm:spPr/>
      <dgm:t>
        <a:bodyPr/>
        <a:lstStyle/>
        <a:p>
          <a:endParaRPr lang="nl-NL"/>
        </a:p>
      </dgm:t>
    </dgm:pt>
    <dgm:pt modelId="{18AE9C56-06B2-41C4-9EEF-E0468E5F9299}" type="sibTrans" cxnId="{13971E8C-7291-43FC-A517-0EB4BCD7BDF7}">
      <dgm:prSet/>
      <dgm:spPr/>
      <dgm:t>
        <a:bodyPr/>
        <a:lstStyle/>
        <a:p>
          <a:endParaRPr lang="nl-NL"/>
        </a:p>
      </dgm:t>
    </dgm:pt>
    <dgm:pt modelId="{5E22FB5E-93B6-4263-AE06-8ED2624C0B7A}" type="pres">
      <dgm:prSet presAssocID="{3C7A8D5F-606B-44AE-A53D-5EEA2A912C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4659B9C-29AB-46C4-8CD6-4CC3E469AFAF}" type="pres">
      <dgm:prSet presAssocID="{F903A9A4-0896-494C-82D8-C236C703211F}" presName="parentText" presStyleLbl="node1" presStyleIdx="0" presStyleCnt="1" custLinFactNeighborX="6444" custLinFactNeighborY="218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3971E8C-7291-43FC-A517-0EB4BCD7BDF7}" srcId="{3C7A8D5F-606B-44AE-A53D-5EEA2A912CF1}" destId="{F903A9A4-0896-494C-82D8-C236C703211F}" srcOrd="0" destOrd="0" parTransId="{967E2A9E-DDC0-4525-B34A-75A340CFC208}" sibTransId="{18AE9C56-06B2-41C4-9EEF-E0468E5F9299}"/>
    <dgm:cxn modelId="{560B3819-3F9E-4D5F-A937-703490876971}" type="presOf" srcId="{3C7A8D5F-606B-44AE-A53D-5EEA2A912CF1}" destId="{5E22FB5E-93B6-4263-AE06-8ED2624C0B7A}" srcOrd="0" destOrd="0" presId="urn:microsoft.com/office/officeart/2005/8/layout/vList2"/>
    <dgm:cxn modelId="{967B7620-6C95-45B9-BA4D-CC6648054E7C}" type="presOf" srcId="{F903A9A4-0896-494C-82D8-C236C703211F}" destId="{74659B9C-29AB-46C4-8CD6-4CC3E469AFAF}" srcOrd="0" destOrd="0" presId="urn:microsoft.com/office/officeart/2005/8/layout/vList2"/>
    <dgm:cxn modelId="{569DE3AD-82DB-44E5-AF53-384EE1F47435}" type="presParOf" srcId="{5E22FB5E-93B6-4263-AE06-8ED2624C0B7A}" destId="{74659B9C-29AB-46C4-8CD6-4CC3E469AF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CAAC1-2FE8-4247-B8BA-EC2B4F44F3BC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LEVEN deel 2</a:t>
          </a:r>
          <a:endParaRPr lang="nl-NL" sz="6100" kern="1200" dirty="0"/>
        </a:p>
      </dsp:txBody>
      <dsp:txXfrm>
        <a:off x="71422" y="71422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D70FC-EBED-4116-90F9-377344C71ED4}">
      <dsp:nvSpPr>
        <dsp:cNvPr id="0" name=""/>
        <dsp:cNvSpPr/>
      </dsp:nvSpPr>
      <dsp:spPr>
        <a:xfrm>
          <a:off x="0" y="144413"/>
          <a:ext cx="8568952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dirty="0" smtClean="0"/>
            <a:t>Methoden voor mensverbetering I</a:t>
          </a:r>
          <a:endParaRPr lang="nl-NL" sz="4500" kern="1200" dirty="0"/>
        </a:p>
      </dsp:txBody>
      <dsp:txXfrm>
        <a:off x="52688" y="197101"/>
        <a:ext cx="8463576" cy="9739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C4066-22E1-49DD-BC48-942335B90DFA}">
      <dsp:nvSpPr>
        <dsp:cNvPr id="0" name=""/>
        <dsp:cNvSpPr/>
      </dsp:nvSpPr>
      <dsp:spPr>
        <a:xfrm>
          <a:off x="729731" y="275"/>
          <a:ext cx="2134151" cy="1067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Cosmetische chirurgie</a:t>
          </a:r>
          <a:endParaRPr lang="nl-NL" sz="2200" kern="1200"/>
        </a:p>
      </dsp:txBody>
      <dsp:txXfrm>
        <a:off x="760985" y="31529"/>
        <a:ext cx="2071643" cy="1004567"/>
      </dsp:txXfrm>
    </dsp:sp>
    <dsp:sp modelId="{4D88A3AE-4B25-4ADA-A06B-2A967519550C}">
      <dsp:nvSpPr>
        <dsp:cNvPr id="0" name=""/>
        <dsp:cNvSpPr/>
      </dsp:nvSpPr>
      <dsp:spPr>
        <a:xfrm>
          <a:off x="943146" y="1067351"/>
          <a:ext cx="213415" cy="800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306"/>
              </a:lnTo>
              <a:lnTo>
                <a:pt x="213415" y="8003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AD836-15B7-4DAE-AB5F-3782ED8A2F91}">
      <dsp:nvSpPr>
        <dsp:cNvPr id="0" name=""/>
        <dsp:cNvSpPr/>
      </dsp:nvSpPr>
      <dsp:spPr>
        <a:xfrm>
          <a:off x="1156561" y="1334119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Implantaten, correcties, botox injecties, enz.</a:t>
          </a:r>
          <a:endParaRPr lang="nl-NL" sz="1800" kern="1200"/>
        </a:p>
      </dsp:txBody>
      <dsp:txXfrm>
        <a:off x="1187815" y="1365373"/>
        <a:ext cx="1644812" cy="1004567"/>
      </dsp:txXfrm>
    </dsp:sp>
    <dsp:sp modelId="{A2A76C4D-2A6F-4F85-A6FB-B55F0F95B31B}">
      <dsp:nvSpPr>
        <dsp:cNvPr id="0" name=""/>
        <dsp:cNvSpPr/>
      </dsp:nvSpPr>
      <dsp:spPr>
        <a:xfrm>
          <a:off x="3397420" y="275"/>
          <a:ext cx="2134151" cy="1067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Medicijnen voor niet medische doelen</a:t>
          </a:r>
          <a:endParaRPr lang="nl-NL" sz="2200" kern="1200"/>
        </a:p>
      </dsp:txBody>
      <dsp:txXfrm>
        <a:off x="3428674" y="31529"/>
        <a:ext cx="2071643" cy="1004567"/>
      </dsp:txXfrm>
    </dsp:sp>
    <dsp:sp modelId="{7463E009-54C3-44AA-B551-8D84A5C3AEC6}">
      <dsp:nvSpPr>
        <dsp:cNvPr id="0" name=""/>
        <dsp:cNvSpPr/>
      </dsp:nvSpPr>
      <dsp:spPr>
        <a:xfrm>
          <a:off x="3610835" y="1067351"/>
          <a:ext cx="213415" cy="800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306"/>
              </a:lnTo>
              <a:lnTo>
                <a:pt x="213415" y="8003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BDBC7-6979-4B10-8E0D-D62226BE8A51}">
      <dsp:nvSpPr>
        <dsp:cNvPr id="0" name=""/>
        <dsp:cNvSpPr/>
      </dsp:nvSpPr>
      <dsp:spPr>
        <a:xfrm>
          <a:off x="3824250" y="1334119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Modafinil</a:t>
          </a:r>
          <a:r>
            <a:rPr lang="nl-NL" sz="1800" kern="1200" dirty="0" smtClean="0"/>
            <a:t>: </a:t>
          </a:r>
          <a:r>
            <a:rPr lang="nl-NL" sz="1800" kern="1200" dirty="0" err="1" smtClean="0"/>
            <a:t>uithoudings-vermogen</a:t>
          </a:r>
          <a:endParaRPr lang="nl-NL" sz="1800" kern="1200" dirty="0"/>
        </a:p>
      </dsp:txBody>
      <dsp:txXfrm>
        <a:off x="3855504" y="1365373"/>
        <a:ext cx="1644812" cy="1004567"/>
      </dsp:txXfrm>
    </dsp:sp>
    <dsp:sp modelId="{09BC60B5-0E9E-4913-A256-CFE7BC52A141}">
      <dsp:nvSpPr>
        <dsp:cNvPr id="0" name=""/>
        <dsp:cNvSpPr/>
      </dsp:nvSpPr>
      <dsp:spPr>
        <a:xfrm>
          <a:off x="3610835" y="1067351"/>
          <a:ext cx="213415" cy="213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151"/>
              </a:lnTo>
              <a:lnTo>
                <a:pt x="213415" y="213415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4D962-43BF-44AE-8FE1-AF2DFECC3F20}">
      <dsp:nvSpPr>
        <dsp:cNvPr id="0" name=""/>
        <dsp:cNvSpPr/>
      </dsp:nvSpPr>
      <dsp:spPr>
        <a:xfrm>
          <a:off x="3824250" y="2667964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Ritalin: concentratie</a:t>
          </a:r>
          <a:endParaRPr lang="nl-NL" sz="1800" kern="1200"/>
        </a:p>
      </dsp:txBody>
      <dsp:txXfrm>
        <a:off x="3855504" y="2699218"/>
        <a:ext cx="1644812" cy="1004567"/>
      </dsp:txXfrm>
    </dsp:sp>
    <dsp:sp modelId="{887F6648-343F-439D-84AC-0C91699F3BE6}">
      <dsp:nvSpPr>
        <dsp:cNvPr id="0" name=""/>
        <dsp:cNvSpPr/>
      </dsp:nvSpPr>
      <dsp:spPr>
        <a:xfrm>
          <a:off x="3610835" y="1067351"/>
          <a:ext cx="213415" cy="346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995"/>
              </a:lnTo>
              <a:lnTo>
                <a:pt x="213415" y="34679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E2841-52F0-4D21-85EF-1AEDC3A6A062}">
      <dsp:nvSpPr>
        <dsp:cNvPr id="0" name=""/>
        <dsp:cNvSpPr/>
      </dsp:nvSpPr>
      <dsp:spPr>
        <a:xfrm>
          <a:off x="3824250" y="4001808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Bètablokkers: rustbevordering</a:t>
          </a:r>
          <a:endParaRPr lang="nl-NL" sz="1800" kern="1200"/>
        </a:p>
      </dsp:txBody>
      <dsp:txXfrm>
        <a:off x="3855504" y="4033062"/>
        <a:ext cx="1644812" cy="1004567"/>
      </dsp:txXfrm>
    </dsp:sp>
    <dsp:sp modelId="{2E2CF022-BA7A-4BD5-B5B1-97CF2AFA5AB0}">
      <dsp:nvSpPr>
        <dsp:cNvPr id="0" name=""/>
        <dsp:cNvSpPr/>
      </dsp:nvSpPr>
      <dsp:spPr>
        <a:xfrm>
          <a:off x="6065109" y="275"/>
          <a:ext cx="2134151" cy="1067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Soorten doping</a:t>
          </a:r>
          <a:endParaRPr lang="nl-NL" sz="2200" kern="1200"/>
        </a:p>
      </dsp:txBody>
      <dsp:txXfrm>
        <a:off x="6096363" y="31529"/>
        <a:ext cx="2071643" cy="1004567"/>
      </dsp:txXfrm>
    </dsp:sp>
    <dsp:sp modelId="{2485E5A1-D94C-4577-9762-1B93F7A4E8D1}">
      <dsp:nvSpPr>
        <dsp:cNvPr id="0" name=""/>
        <dsp:cNvSpPr/>
      </dsp:nvSpPr>
      <dsp:spPr>
        <a:xfrm>
          <a:off x="6278524" y="1067351"/>
          <a:ext cx="213415" cy="800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306"/>
              </a:lnTo>
              <a:lnTo>
                <a:pt x="213415" y="8003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A5A8F-7168-4578-9282-4E73DD9B4EE0}">
      <dsp:nvSpPr>
        <dsp:cNvPr id="0" name=""/>
        <dsp:cNvSpPr/>
      </dsp:nvSpPr>
      <dsp:spPr>
        <a:xfrm>
          <a:off x="6491939" y="1334119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Chemische doping</a:t>
          </a:r>
          <a:endParaRPr lang="nl-NL" sz="1800" kern="1200"/>
        </a:p>
      </dsp:txBody>
      <dsp:txXfrm>
        <a:off x="6523193" y="1365373"/>
        <a:ext cx="1644812" cy="1004567"/>
      </dsp:txXfrm>
    </dsp:sp>
    <dsp:sp modelId="{DD51EB40-7FE7-4990-A86A-AD91014B17F4}">
      <dsp:nvSpPr>
        <dsp:cNvPr id="0" name=""/>
        <dsp:cNvSpPr/>
      </dsp:nvSpPr>
      <dsp:spPr>
        <a:xfrm>
          <a:off x="6278524" y="1067351"/>
          <a:ext cx="213415" cy="213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151"/>
              </a:lnTo>
              <a:lnTo>
                <a:pt x="213415" y="213415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EC34F-331F-482A-ACC5-64CA7A0ECB52}">
      <dsp:nvSpPr>
        <dsp:cNvPr id="0" name=""/>
        <dsp:cNvSpPr/>
      </dsp:nvSpPr>
      <dsp:spPr>
        <a:xfrm>
          <a:off x="6491939" y="2667964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Bloeddoping</a:t>
          </a:r>
          <a:endParaRPr lang="nl-NL" sz="1800" kern="1200"/>
        </a:p>
      </dsp:txBody>
      <dsp:txXfrm>
        <a:off x="6523193" y="2699218"/>
        <a:ext cx="1644812" cy="1004567"/>
      </dsp:txXfrm>
    </dsp:sp>
    <dsp:sp modelId="{2EA71E9F-9575-436C-8F28-511DBBC85A19}">
      <dsp:nvSpPr>
        <dsp:cNvPr id="0" name=""/>
        <dsp:cNvSpPr/>
      </dsp:nvSpPr>
      <dsp:spPr>
        <a:xfrm>
          <a:off x="6278524" y="1067351"/>
          <a:ext cx="213415" cy="346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995"/>
              </a:lnTo>
              <a:lnTo>
                <a:pt x="213415" y="34679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A9EF1-0021-48A8-B8CE-74974CF1D7AD}">
      <dsp:nvSpPr>
        <dsp:cNvPr id="0" name=""/>
        <dsp:cNvSpPr/>
      </dsp:nvSpPr>
      <dsp:spPr>
        <a:xfrm>
          <a:off x="6491939" y="4001808"/>
          <a:ext cx="1707320" cy="106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Gen-doping</a:t>
          </a:r>
          <a:endParaRPr lang="nl-NL" sz="1800" kern="1200"/>
        </a:p>
      </dsp:txBody>
      <dsp:txXfrm>
        <a:off x="6523193" y="4033062"/>
        <a:ext cx="1644812" cy="10045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D3338-EF97-47AC-9614-906AB3C97E4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Cosmetische chirurgie: goed?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20BA8-300F-447B-AE7E-7AFCEDFD1CF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Cosmetische chirurgie: of fout?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67FB-9A6D-4A01-B977-E32CD0D80469}">
      <dsp:nvSpPr>
        <dsp:cNvPr id="0" name=""/>
        <dsp:cNvSpPr/>
      </dsp:nvSpPr>
      <dsp:spPr>
        <a:xfrm>
          <a:off x="0" y="72008"/>
          <a:ext cx="8507288" cy="940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Methoden voor mensverbetering II</a:t>
          </a:r>
          <a:endParaRPr lang="nl-NL" sz="4400" kern="1200" dirty="0"/>
        </a:p>
      </dsp:txBody>
      <dsp:txXfrm>
        <a:off x="45934" y="117942"/>
        <a:ext cx="8415420" cy="8490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E1EB-0605-4967-A618-C623AB3430AF}">
      <dsp:nvSpPr>
        <dsp:cNvPr id="0" name=""/>
        <dsp:cNvSpPr/>
      </dsp:nvSpPr>
      <dsp:spPr>
        <a:xfrm>
          <a:off x="58632" y="0"/>
          <a:ext cx="4525963" cy="452596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E17010-3F36-4019-A193-8497631F4BCC}">
      <dsp:nvSpPr>
        <dsp:cNvPr id="0" name=""/>
        <dsp:cNvSpPr/>
      </dsp:nvSpPr>
      <dsp:spPr>
        <a:xfrm>
          <a:off x="999814" y="460652"/>
          <a:ext cx="5647548" cy="6170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Diepe hersenstimulatie (</a:t>
          </a:r>
          <a:r>
            <a:rPr lang="nl-NL" sz="2000" kern="1200" dirty="0" err="1" smtClean="0"/>
            <a:t>Deep</a:t>
          </a:r>
          <a:r>
            <a:rPr lang="nl-NL" sz="2000" kern="1200" dirty="0" smtClean="0"/>
            <a:t> Brain </a:t>
          </a:r>
          <a:r>
            <a:rPr lang="nl-NL" sz="2000" kern="1200" dirty="0" err="1" smtClean="0"/>
            <a:t>Stimulation</a:t>
          </a:r>
          <a:r>
            <a:rPr lang="nl-NL" sz="2000" kern="1200" dirty="0" smtClean="0"/>
            <a:t> DBS)</a:t>
          </a:r>
          <a:endParaRPr lang="nl-NL" sz="2000" kern="1200" dirty="0"/>
        </a:p>
      </dsp:txBody>
      <dsp:txXfrm>
        <a:off x="1029934" y="490772"/>
        <a:ext cx="5587308" cy="556776"/>
      </dsp:txXfrm>
    </dsp:sp>
    <dsp:sp modelId="{5F26FC93-63D5-40AC-A596-AE6A6D3100E6}">
      <dsp:nvSpPr>
        <dsp:cNvPr id="0" name=""/>
        <dsp:cNvSpPr/>
      </dsp:nvSpPr>
      <dsp:spPr>
        <a:xfrm>
          <a:off x="946993" y="1147499"/>
          <a:ext cx="5691117" cy="6170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Wijzigen van gedrag door elektrische stimulering van hersengebieden</a:t>
          </a:r>
          <a:endParaRPr lang="nl-NL" sz="2000" kern="1200" dirty="0"/>
        </a:p>
      </dsp:txBody>
      <dsp:txXfrm>
        <a:off x="977113" y="1177619"/>
        <a:ext cx="5630877" cy="556776"/>
      </dsp:txXfrm>
    </dsp:sp>
    <dsp:sp modelId="{B683F4CA-E20A-4043-9707-0382E95CB08D}">
      <dsp:nvSpPr>
        <dsp:cNvPr id="0" name=""/>
        <dsp:cNvSpPr/>
      </dsp:nvSpPr>
      <dsp:spPr>
        <a:xfrm>
          <a:off x="936093" y="1816090"/>
          <a:ext cx="5664376" cy="765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Programmering van de techniek duurt lang en komt heel nauw</a:t>
          </a:r>
          <a:endParaRPr lang="nl-NL" sz="2000" kern="1200" dirty="0"/>
        </a:p>
      </dsp:txBody>
      <dsp:txXfrm>
        <a:off x="973464" y="1853461"/>
        <a:ext cx="5589634" cy="690808"/>
      </dsp:txXfrm>
    </dsp:sp>
    <dsp:sp modelId="{B6BF2EB6-8E3F-439F-927E-6AAC09ACB176}">
      <dsp:nvSpPr>
        <dsp:cNvPr id="0" name=""/>
        <dsp:cNvSpPr/>
      </dsp:nvSpPr>
      <dsp:spPr>
        <a:xfrm>
          <a:off x="960364" y="2684320"/>
          <a:ext cx="5664376" cy="6170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Bijwerking: ongewenst veranderd gedrag </a:t>
          </a:r>
          <a:endParaRPr lang="nl-NL" sz="2000" kern="1200" dirty="0"/>
        </a:p>
      </dsp:txBody>
      <dsp:txXfrm>
        <a:off x="990484" y="2714440"/>
        <a:ext cx="5604136" cy="556776"/>
      </dsp:txXfrm>
    </dsp:sp>
    <dsp:sp modelId="{B285EC9A-21E9-4A47-A5E3-C94655E2918D}">
      <dsp:nvSpPr>
        <dsp:cNvPr id="0" name=""/>
        <dsp:cNvSpPr/>
      </dsp:nvSpPr>
      <dsp:spPr>
        <a:xfrm>
          <a:off x="960364" y="3378463"/>
          <a:ext cx="5664376" cy="6170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Is dat de verantwoordelijkheid van de patiënt?</a:t>
          </a:r>
          <a:endParaRPr lang="nl-NL" sz="2000" kern="1200" dirty="0"/>
        </a:p>
      </dsp:txBody>
      <dsp:txXfrm>
        <a:off x="990484" y="3408583"/>
        <a:ext cx="5604136" cy="556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A228A-F235-4D36-BF14-3E4F26CDB4BA}">
      <dsp:nvSpPr>
        <dsp:cNvPr id="0" name=""/>
        <dsp:cNvSpPr/>
      </dsp:nvSpPr>
      <dsp:spPr>
        <a:xfrm rot="1399037">
          <a:off x="-32068" y="87879"/>
          <a:ext cx="64008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Les 6 Mensverbetering</a:t>
          </a:r>
          <a:endParaRPr lang="nl-NL" sz="4800" kern="1200" dirty="0"/>
        </a:p>
      </dsp:txBody>
      <dsp:txXfrm>
        <a:off x="27331" y="147278"/>
        <a:ext cx="6282002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2D5C6-6029-4296-B122-3FCB2707A8E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Wat is mensverbetering?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703B7-FEFC-47B1-88CF-266C5A1BFFFC}">
      <dsp:nvSpPr>
        <dsp:cNvPr id="0" name=""/>
        <dsp:cNvSpPr/>
      </dsp:nvSpPr>
      <dsp:spPr>
        <a:xfrm>
          <a:off x="0" y="316780"/>
          <a:ext cx="4546848" cy="4001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Mensverbetering is het gebruik van biomedische technologie om andere doelen te bereiken dan de behandeling of het voorkomen van ziekte. </a:t>
          </a:r>
          <a:r>
            <a:rPr lang="nl-NL" sz="3000" i="1" kern="1200" dirty="0" smtClean="0"/>
            <a:t>Behandelgeneeskunde wordt wensgeneeskunde</a:t>
          </a:r>
          <a:endParaRPr lang="nl-NL" sz="3000" i="1" kern="1200" dirty="0"/>
        </a:p>
      </dsp:txBody>
      <dsp:txXfrm>
        <a:off x="195332" y="512112"/>
        <a:ext cx="4156184" cy="3610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99008-E889-4F1A-B934-8889E44F7F55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Grens behandeling – verbetering?</a:t>
          </a:r>
          <a:endParaRPr lang="nl-NL" sz="4400" kern="1200"/>
        </a:p>
      </dsp:txBody>
      <dsp:txXfrm>
        <a:off x="51517" y="95346"/>
        <a:ext cx="8126566" cy="952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55615-102F-4659-AA64-13264B0A5414}">
      <dsp:nvSpPr>
        <dsp:cNvPr id="0" name=""/>
        <dsp:cNvSpPr/>
      </dsp:nvSpPr>
      <dsp:spPr>
        <a:xfrm>
          <a:off x="-511493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D3AA-56FF-4B88-B258-85BC9431AE9D}">
      <dsp:nvSpPr>
        <dsp:cNvPr id="0" name=""/>
        <dsp:cNvSpPr/>
      </dsp:nvSpPr>
      <dsp:spPr>
        <a:xfrm>
          <a:off x="317496" y="205750"/>
          <a:ext cx="3592866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Brillen</a:t>
          </a:r>
          <a:endParaRPr lang="nl-NL" sz="2100" kern="1200"/>
        </a:p>
      </dsp:txBody>
      <dsp:txXfrm>
        <a:off x="317496" y="205750"/>
        <a:ext cx="3592866" cy="411319"/>
      </dsp:txXfrm>
    </dsp:sp>
    <dsp:sp modelId="{7D3200A3-65B6-452B-8825-9A108D756C4D}">
      <dsp:nvSpPr>
        <dsp:cNvPr id="0" name=""/>
        <dsp:cNvSpPr/>
      </dsp:nvSpPr>
      <dsp:spPr>
        <a:xfrm>
          <a:off x="60421" y="15433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884F7F-2C1A-4ABB-88A9-154C68D63D1F}">
      <dsp:nvSpPr>
        <dsp:cNvPr id="0" name=""/>
        <dsp:cNvSpPr/>
      </dsp:nvSpPr>
      <dsp:spPr>
        <a:xfrm>
          <a:off x="689983" y="823091"/>
          <a:ext cx="3220379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Gehoorapparaten</a:t>
          </a:r>
          <a:endParaRPr lang="nl-NL" sz="2100" kern="1200"/>
        </a:p>
      </dsp:txBody>
      <dsp:txXfrm>
        <a:off x="689983" y="823091"/>
        <a:ext cx="3220379" cy="411319"/>
      </dsp:txXfrm>
    </dsp:sp>
    <dsp:sp modelId="{BE140CAB-5ABE-4236-9B3E-6EBA306B4195}">
      <dsp:nvSpPr>
        <dsp:cNvPr id="0" name=""/>
        <dsp:cNvSpPr/>
      </dsp:nvSpPr>
      <dsp:spPr>
        <a:xfrm>
          <a:off x="432908" y="77167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06C4ED-D2AD-45F6-86FC-CB7D2E098E4A}">
      <dsp:nvSpPr>
        <dsp:cNvPr id="0" name=""/>
        <dsp:cNvSpPr/>
      </dsp:nvSpPr>
      <dsp:spPr>
        <a:xfrm>
          <a:off x="894103" y="1439980"/>
          <a:ext cx="3016258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Voedingssupplementen</a:t>
          </a:r>
          <a:endParaRPr lang="nl-NL" sz="2100" kern="1200"/>
        </a:p>
      </dsp:txBody>
      <dsp:txXfrm>
        <a:off x="894103" y="1439980"/>
        <a:ext cx="3016258" cy="411319"/>
      </dsp:txXfrm>
    </dsp:sp>
    <dsp:sp modelId="{1BEEFE11-FA0A-4FD4-B115-EE0356FAB772}">
      <dsp:nvSpPr>
        <dsp:cNvPr id="0" name=""/>
        <dsp:cNvSpPr/>
      </dsp:nvSpPr>
      <dsp:spPr>
        <a:xfrm>
          <a:off x="637029" y="138856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D2B66-B574-455A-BD39-42D58686EE08}">
      <dsp:nvSpPr>
        <dsp:cNvPr id="0" name=""/>
        <dsp:cNvSpPr/>
      </dsp:nvSpPr>
      <dsp:spPr>
        <a:xfrm>
          <a:off x="959277" y="2057321"/>
          <a:ext cx="2951084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Lichaamsprothesen</a:t>
          </a:r>
          <a:endParaRPr lang="nl-NL" sz="2100" kern="1200"/>
        </a:p>
      </dsp:txBody>
      <dsp:txXfrm>
        <a:off x="959277" y="2057321"/>
        <a:ext cx="2951084" cy="411319"/>
      </dsp:txXfrm>
    </dsp:sp>
    <dsp:sp modelId="{AA38B989-D00D-415D-8D5E-BFBF67AAFFFD}">
      <dsp:nvSpPr>
        <dsp:cNvPr id="0" name=""/>
        <dsp:cNvSpPr/>
      </dsp:nvSpPr>
      <dsp:spPr>
        <a:xfrm>
          <a:off x="702203" y="200590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1B354A-ED1A-4458-855A-3364C894833C}">
      <dsp:nvSpPr>
        <dsp:cNvPr id="0" name=""/>
        <dsp:cNvSpPr/>
      </dsp:nvSpPr>
      <dsp:spPr>
        <a:xfrm>
          <a:off x="894103" y="2674663"/>
          <a:ext cx="3016258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Viagra pil</a:t>
          </a:r>
          <a:endParaRPr lang="nl-NL" sz="2100" kern="1200"/>
        </a:p>
      </dsp:txBody>
      <dsp:txXfrm>
        <a:off x="894103" y="2674663"/>
        <a:ext cx="3016258" cy="411319"/>
      </dsp:txXfrm>
    </dsp:sp>
    <dsp:sp modelId="{BE3380AC-FAE1-4973-9A8F-76D4B9FA53F5}">
      <dsp:nvSpPr>
        <dsp:cNvPr id="0" name=""/>
        <dsp:cNvSpPr/>
      </dsp:nvSpPr>
      <dsp:spPr>
        <a:xfrm>
          <a:off x="637029" y="262324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28C277-C1CA-41C3-82DA-A7A462ED9AAB}">
      <dsp:nvSpPr>
        <dsp:cNvPr id="0" name=""/>
        <dsp:cNvSpPr/>
      </dsp:nvSpPr>
      <dsp:spPr>
        <a:xfrm>
          <a:off x="689983" y="3291551"/>
          <a:ext cx="3220379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IVF</a:t>
          </a:r>
          <a:endParaRPr lang="nl-NL" sz="2100" kern="1200"/>
        </a:p>
      </dsp:txBody>
      <dsp:txXfrm>
        <a:off x="689983" y="3291551"/>
        <a:ext cx="3220379" cy="411319"/>
      </dsp:txXfrm>
    </dsp:sp>
    <dsp:sp modelId="{9FD09B05-5E86-4100-843D-E858F400FB41}">
      <dsp:nvSpPr>
        <dsp:cNvPr id="0" name=""/>
        <dsp:cNvSpPr/>
      </dsp:nvSpPr>
      <dsp:spPr>
        <a:xfrm>
          <a:off x="432908" y="324013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2454FC-17D9-4AC3-9A34-89001F7F66CC}">
      <dsp:nvSpPr>
        <dsp:cNvPr id="0" name=""/>
        <dsp:cNvSpPr/>
      </dsp:nvSpPr>
      <dsp:spPr>
        <a:xfrm>
          <a:off x="317496" y="3908893"/>
          <a:ext cx="3592866" cy="4113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FSD</a:t>
          </a:r>
          <a:endParaRPr lang="nl-NL" sz="2100" kern="1200"/>
        </a:p>
      </dsp:txBody>
      <dsp:txXfrm>
        <a:off x="317496" y="3908893"/>
        <a:ext cx="3592866" cy="411319"/>
      </dsp:txXfrm>
    </dsp:sp>
    <dsp:sp modelId="{D705E8A6-C2B2-4B66-940C-AD608B800E6B}">
      <dsp:nvSpPr>
        <dsp:cNvPr id="0" name=""/>
        <dsp:cNvSpPr/>
      </dsp:nvSpPr>
      <dsp:spPr>
        <a:xfrm>
          <a:off x="60421" y="385747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1C4CB-5217-4010-82C0-EF62BB3899E7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Grens behandeling verbetering?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0FB58-267F-4C6B-ABB7-BB31B0AEBB33}">
      <dsp:nvSpPr>
        <dsp:cNvPr id="0" name=""/>
        <dsp:cNvSpPr/>
      </dsp:nvSpPr>
      <dsp:spPr>
        <a:xfrm>
          <a:off x="0" y="632"/>
          <a:ext cx="4536504" cy="6468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Hebben prothesen voordeel?</a:t>
          </a:r>
          <a:endParaRPr lang="nl-NL" sz="2600" kern="1200" dirty="0"/>
        </a:p>
      </dsp:txBody>
      <dsp:txXfrm>
        <a:off x="31574" y="32206"/>
        <a:ext cx="4473356" cy="5836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59B9C-29AB-46C4-8CD6-4CC3E469AFAF}">
      <dsp:nvSpPr>
        <dsp:cNvPr id="0" name=""/>
        <dsp:cNvSpPr/>
      </dsp:nvSpPr>
      <dsp:spPr>
        <a:xfrm>
          <a:off x="0" y="16151"/>
          <a:ext cx="4041775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Oscar </a:t>
          </a:r>
          <a:r>
            <a:rPr lang="nl-NL" sz="2600" b="1" kern="1200" dirty="0" err="1" smtClean="0"/>
            <a:t>Pistorius</a:t>
          </a:r>
          <a:r>
            <a:rPr lang="nl-NL" sz="2600" b="1" kern="1200" dirty="0" smtClean="0"/>
            <a:t> in actie</a:t>
          </a:r>
          <a:endParaRPr lang="nl-NL" sz="2600" kern="1200" dirty="0"/>
        </a:p>
      </dsp:txBody>
      <dsp:txXfrm>
        <a:off x="30442" y="46593"/>
        <a:ext cx="3980891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9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44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6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8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3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34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4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66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6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37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A50F-392B-4D13-8A52-5752FB32F7FB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C8B0-5BA3-435A-A524-BB0733630F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1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19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diagramData" Target="../diagrams/data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716827"/>
              </p:ext>
            </p:extLst>
          </p:nvPr>
        </p:nvGraphicFramePr>
        <p:xfrm>
          <a:off x="683568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7025061"/>
              </p:ext>
            </p:extLst>
          </p:nvPr>
        </p:nvGraphicFramePr>
        <p:xfrm>
          <a:off x="251520" y="3717032"/>
          <a:ext cx="6400800" cy="13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31" y="2348880"/>
            <a:ext cx="29174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3928317"/>
              </p:ext>
            </p:extLst>
          </p:nvPr>
        </p:nvGraphicFramePr>
        <p:xfrm>
          <a:off x="179512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616713"/>
              </p:ext>
            </p:extLst>
          </p:nvPr>
        </p:nvGraphicFramePr>
        <p:xfrm>
          <a:off x="457200" y="1600200"/>
          <a:ext cx="45468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8097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14684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699197"/>
              </p:ext>
            </p:extLst>
          </p:nvPr>
        </p:nvGraphicFramePr>
        <p:xfrm>
          <a:off x="179512" y="836712"/>
          <a:ext cx="8856984" cy="367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51" y="3789040"/>
            <a:ext cx="5091855" cy="286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2791268"/>
              </p:ext>
            </p:extLst>
          </p:nvPr>
        </p:nvGraphicFramePr>
        <p:xfrm>
          <a:off x="251520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694902"/>
              </p:ext>
            </p:extLst>
          </p:nvPr>
        </p:nvGraphicFramePr>
        <p:xfrm>
          <a:off x="395536" y="1484785"/>
          <a:ext cx="8229600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41575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0981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4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7922978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964166"/>
              </p:ext>
            </p:extLst>
          </p:nvPr>
        </p:nvGraphicFramePr>
        <p:xfrm>
          <a:off x="179512" y="1600200"/>
          <a:ext cx="885698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7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35512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47629"/>
              </p:ext>
            </p:extLst>
          </p:nvPr>
        </p:nvGraphicFramePr>
        <p:xfrm>
          <a:off x="323528" y="1660433"/>
          <a:ext cx="45468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56" y="1772816"/>
            <a:ext cx="3384376" cy="459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12665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24418"/>
              </p:ext>
            </p:extLst>
          </p:nvPr>
        </p:nvGraphicFramePr>
        <p:xfrm>
          <a:off x="457200" y="1600200"/>
          <a:ext cx="39707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683">
            <a:off x="7434431" y="1619662"/>
            <a:ext cx="14239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530">
            <a:off x="4716017" y="1756798"/>
            <a:ext cx="1044128" cy="146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507"/>
            <a:ext cx="1511828" cy="101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123">
            <a:off x="6473652" y="3643872"/>
            <a:ext cx="2341811" cy="16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541">
            <a:off x="4613896" y="3861048"/>
            <a:ext cx="1470272" cy="8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1" y="5630505"/>
            <a:ext cx="1799890" cy="112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384">
            <a:off x="4965695" y="4912056"/>
            <a:ext cx="1283965" cy="17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4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394019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6872181"/>
              </p:ext>
            </p:extLst>
          </p:nvPr>
        </p:nvGraphicFramePr>
        <p:xfrm>
          <a:off x="107504" y="1556792"/>
          <a:ext cx="453650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77018922"/>
              </p:ext>
            </p:extLst>
          </p:nvPr>
        </p:nvGraphicFramePr>
        <p:xfrm>
          <a:off x="4783360" y="1556792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19075"/>
            <a:ext cx="269402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7467961"/>
              </p:ext>
            </p:extLst>
          </p:nvPr>
        </p:nvGraphicFramePr>
        <p:xfrm>
          <a:off x="323528" y="188640"/>
          <a:ext cx="85689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686389"/>
              </p:ext>
            </p:extLst>
          </p:nvPr>
        </p:nvGraphicFramePr>
        <p:xfrm>
          <a:off x="107504" y="1600200"/>
          <a:ext cx="89289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4752"/>
            <a:ext cx="1872208" cy="25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66598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47600"/>
            <a:ext cx="44577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12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864431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19300"/>
            <a:ext cx="4968671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3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4448532"/>
              </p:ext>
            </p:extLst>
          </p:nvPr>
        </p:nvGraphicFramePr>
        <p:xfrm>
          <a:off x="457200" y="332656"/>
          <a:ext cx="8507288" cy="108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173360"/>
              </p:ext>
            </p:extLst>
          </p:nvPr>
        </p:nvGraphicFramePr>
        <p:xfrm>
          <a:off x="2339752" y="1554658"/>
          <a:ext cx="66967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03783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5318633"/>
              </p:ext>
            </p:extLst>
          </p:nvPr>
        </p:nvGraphicFramePr>
        <p:xfrm>
          <a:off x="179512" y="274638"/>
          <a:ext cx="88569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4395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3564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289</Words>
  <Application>Microsoft Office PowerPoint</Application>
  <PresentationFormat>Diavoorstelling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14</cp:revision>
  <dcterms:created xsi:type="dcterms:W3CDTF">2011-12-10T14:37:16Z</dcterms:created>
  <dcterms:modified xsi:type="dcterms:W3CDTF">2013-10-27T14:28:54Z</dcterms:modified>
</cp:coreProperties>
</file>